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996" r:id="rId2"/>
    <p:sldId id="947" r:id="rId3"/>
    <p:sldId id="992" r:id="rId4"/>
    <p:sldId id="256" r:id="rId5"/>
    <p:sldId id="1004" r:id="rId6"/>
    <p:sldId id="993" r:id="rId7"/>
    <p:sldId id="994" r:id="rId8"/>
    <p:sldId id="995" r:id="rId9"/>
    <p:sldId id="997" r:id="rId10"/>
    <p:sldId id="998" r:id="rId11"/>
    <p:sldId id="999" r:id="rId12"/>
    <p:sldId id="1000" r:id="rId13"/>
    <p:sldId id="1002" r:id="rId14"/>
    <p:sldId id="1003" r:id="rId15"/>
    <p:sldId id="10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AC9BA-6A2C-4077-AB4B-BF5171361225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EC3C7-4BC2-4D46-B2B7-D1DE78475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8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BCB141E4-118F-43B5-805C-6963A833A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>
            <a:extLst>
              <a:ext uri="{FF2B5EF4-FFF2-40B4-BE49-F238E27FC236}">
                <a16:creationId xmlns:a16="http://schemas.microsoft.com/office/drawing/2014/main" id="{85C0EFCD-2907-4C20-9651-8E787D5E7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>
            <a:extLst>
              <a:ext uri="{FF2B5EF4-FFF2-40B4-BE49-F238E27FC236}">
                <a16:creationId xmlns:a16="http://schemas.microsoft.com/office/drawing/2014/main" id="{97718DEE-33AA-4F7D-A332-67BBC1A10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>
            <a:extLst>
              <a:ext uri="{FF2B5EF4-FFF2-40B4-BE49-F238E27FC236}">
                <a16:creationId xmlns:a16="http://schemas.microsoft.com/office/drawing/2014/main" id="{003F9680-1E7C-49D2-AF4C-7AF7D61C1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9DD3-EB68-48AB-AD69-46E7FDCEC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F0C95-BA5C-4FCE-818A-1AFDFC6F8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2C288-E482-42B0-94E8-9C073D35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60E22-C851-4AE2-B352-582F82E8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AFC9-5789-4A53-8FE4-DC12A07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6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45A9-577D-4D95-A228-498C6306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944D3-A13D-4F2B-ABE4-B9C608141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C612-07F4-4F6C-9EAF-82F512D5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3DFE7-4415-4744-B403-F43091FC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9F3EA-FB8D-45E0-BD4C-3ED94EF6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A48214-42B7-4A7C-8783-5B1488561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BB0D6-AC05-4439-A4F7-F2AC44BD1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B0024-7C5F-4439-9821-BE23A7CB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33162-C14A-4538-8447-770794AC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035A-A4EC-4959-953F-37FBB17B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1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7ABB-1719-412C-8127-F68254F0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E559-0FC5-4324-900E-DC67D06AA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B300-5D3C-4256-BB32-89CE8089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47D5-233F-4A0C-BEDC-5781F78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E653-6AE7-4066-839F-0FD2AD9F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AA1C-EFF7-4A9C-9480-6894077B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48FC9-076D-4CB3-8EE9-04EB1FF4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10E88-8C3E-42A3-B3D4-253443D7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791F-BDBA-459B-B641-74ED53F7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8AD0A-2B24-4614-902F-351EA3A0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9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99C4-9DB4-47EF-8AD1-74273D7B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CA96-F951-4F3B-B27E-BC4F11055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124D-428B-4FAE-B483-16F5A448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1EC6C-1DC4-4652-AD2F-B19605D0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FACE1-1A51-4329-BE0B-BE6D6AD0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57F7-922E-43CD-BB25-EA91F065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4D5B-E558-4F55-A229-2DDC61A8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4FF7D-65FC-40D3-9BE7-8349843A4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E8477-BFD1-49E2-AE77-6AC5AB094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1124F-5C56-4D16-B7EC-4EB8244AF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F6871-3F8A-482A-BF52-E920B2CEF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86860-D57A-454F-BE97-31654911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D4A12-002B-4B45-8003-90193619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F3647-791F-4673-BCF8-91950277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0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550E-EB3F-4CCF-A818-BB834970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98D2C-9A4F-443B-9ABC-C88BF6CC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26844-4BB5-4AEB-9C71-56709BF2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D7271-97CE-4DAE-9907-20237922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8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AD361-1EF4-4C0D-825B-B6B710B2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A573B-F2D2-46EB-B9FE-A25161FD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D431-802A-4A7E-8142-60730076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3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19A7-5CCD-4593-AC8D-88716A06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E732-C51F-4B5E-9E90-A9B1B6FD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57BF3-8303-4E85-A579-B5F890758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60386-4996-43A8-8D42-C2C3F7C8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80700-4A34-4224-9827-3D8C8548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3429D-DC50-4185-AD38-EEB6A6D7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5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A2D3-FDF3-4A8B-BFDC-11D2D88D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D3919-A088-47DA-A7C1-24077C1DD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FE7C3-3D24-4487-AB01-50F1B519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0235A-27FF-404F-9815-7D02ADBD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7EFAB-7B8D-41D8-97C2-1320C28B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0B14-42E5-431A-AA46-86A42EA3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5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7C845-107C-4C1B-9C0D-1281AA16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99C37-1A5C-48E6-80D7-0D49FD8F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00DA-CDCB-4B40-83A4-CA4328982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742A-FA7E-40A8-8D9B-19C191C7035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34611-3F34-47BB-863A-ED2167463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32DD4-0788-48CA-B987-707CB7B7A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3ED3-E8DD-47F8-AB7C-76DEE1EC2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5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Training@liverpool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rpoolscp.org.uk/sc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83A03-8B76-4EBB-BCA9-5F2F3DF7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Guidance on how to use the LSCP booking system – in pictures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C1516A-15E4-4EC4-9880-5B4F78D12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947" y="640080"/>
            <a:ext cx="5605508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A0F3E-D723-4743-A197-F38374BE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with then automatically be sent an email with your certificate attached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680CBF-9668-4F0E-8DC1-D59065DF3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43ADD-40F3-42DD-A7CE-DC590EBEEC35}"/>
              </a:ext>
            </a:extLst>
          </p:cNvPr>
          <p:cNvSpPr txBox="1"/>
          <p:nvPr/>
        </p:nvSpPr>
        <p:spPr>
          <a:xfrm>
            <a:off x="436880" y="5781040"/>
            <a:ext cx="1166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PLEASE CHECK YOUR JUNK OR SPAM FOLDER AS MESSAGES DO NOT ALWAYS ARRIVE IN TO YOUR IN-BOX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2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922C-15AD-4A9F-8BA9-4587CA60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save and print a copy for your records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5AA71-C70E-4A9D-829F-C8B3FD013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5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2D5A-E984-4515-8A39-4DAD733B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 not see or receive an email with an evaluation form or certificate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724C-7DFF-45F2-9250-CD1C1AA1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access both and view all your records within your account by logging in and viewing your account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8C256-1056-44C5-98DF-8A0F22B7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2736214"/>
            <a:ext cx="7183120" cy="4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4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2D5A-E984-4515-8A39-4DAD733B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 not see or receive an email with an evaluation form or certificate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724C-7DFF-45F2-9250-CD1C1AA1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access both and view all your records within your account by logging in and viewing your account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1B25B-6F9F-4CF6-9EC8-B8C8C8E08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2858134"/>
            <a:ext cx="6858000" cy="3857625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9F29E4C-C87E-47D1-B1F9-66E9DE0C76DF}"/>
              </a:ext>
            </a:extLst>
          </p:cNvPr>
          <p:cNvSpPr/>
          <p:nvPr/>
        </p:nvSpPr>
        <p:spPr>
          <a:xfrm>
            <a:off x="7396480" y="3901440"/>
            <a:ext cx="406400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8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F2D5A-E984-4515-8A39-4DAD733B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>
            <a:normAutofit/>
          </a:bodyPr>
          <a:lstStyle/>
          <a:p>
            <a:r>
              <a:rPr lang="en-US" sz="4100"/>
              <a:t>If you do not see or receive an email with an evaluation form or certificate</a:t>
            </a:r>
            <a:endParaRPr lang="en-GB" sz="41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5302E7-0EEA-4380-8C29-0506414A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69" y="282232"/>
            <a:ext cx="5977881" cy="3362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724C-7DFF-45F2-9250-CD1C1AA1A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4099034"/>
            <a:ext cx="10785191" cy="21967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You can access both and view all your records within your account by logging in and viewing your account and </a:t>
            </a:r>
            <a:r>
              <a:rPr lang="en-US" sz="2000" u="sng" dirty="0"/>
              <a:t>selecting to view the course attended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5F53E9A-1CF7-4F4A-A111-7111155B4EA4}"/>
              </a:ext>
            </a:extLst>
          </p:cNvPr>
          <p:cNvSpPr/>
          <p:nvPr/>
        </p:nvSpPr>
        <p:spPr>
          <a:xfrm>
            <a:off x="10784264" y="3261674"/>
            <a:ext cx="245097" cy="2619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0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758F-4E0D-46E2-92E4-76A99C42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queries or questions please contact 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36B7-A2A1-41AB-9437-E62E5C66A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Jane McHale</a:t>
            </a:r>
          </a:p>
          <a:p>
            <a:pPr marL="0" indent="0" algn="ctr">
              <a:buNone/>
            </a:pPr>
            <a:r>
              <a:rPr lang="en-US" dirty="0"/>
              <a:t>LSCP Training Officer</a:t>
            </a:r>
          </a:p>
          <a:p>
            <a:pPr marL="0" indent="0" algn="ctr">
              <a:buNone/>
            </a:pPr>
            <a:r>
              <a:rPr lang="en-US" dirty="0"/>
              <a:t>LSCP </a:t>
            </a:r>
            <a:r>
              <a:rPr lang="en-US" dirty="0">
                <a:hlinkClick r:id="rId2"/>
              </a:rPr>
              <a:t>Training@liverpool.gov.uk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5A723-7445-45EF-9101-3134C39A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1712754"/>
            <a:ext cx="4091940" cy="2727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D2B39-4BB5-44E7-9383-A5AA40AE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720" y="4492625"/>
            <a:ext cx="1981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>
            <a:extLst>
              <a:ext uri="{FF2B5EF4-FFF2-40B4-BE49-F238E27FC236}">
                <a16:creationId xmlns:a16="http://schemas.microsoft.com/office/drawing/2014/main" id="{46D55445-7CB1-4DEA-9529-CA02F7CF1D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2938" y="141288"/>
            <a:ext cx="822960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>
                <a:solidFill>
                  <a:srgbClr val="0070C0"/>
                </a:solidFill>
              </a:rPr>
              <a:t>Further Training</a:t>
            </a:r>
          </a:p>
        </p:txBody>
      </p:sp>
      <p:sp>
        <p:nvSpPr>
          <p:cNvPr id="156675" name="Content Placeholder 2">
            <a:extLst>
              <a:ext uri="{FF2B5EF4-FFF2-40B4-BE49-F238E27FC236}">
                <a16:creationId xmlns:a16="http://schemas.microsoft.com/office/drawing/2014/main" id="{6260A84B-07A1-4525-8FE1-7D2C058CF87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90193" y="823913"/>
            <a:ext cx="1143471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altLang="en-US" dirty="0">
                <a:solidFill>
                  <a:schemeClr val="tx1"/>
                </a:solidFill>
              </a:rPr>
              <a:t>Multi-Agency Safeguarding Training from the LSCP is now available 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</a:rPr>
              <a:t>FREE OF CHARGE</a:t>
            </a:r>
            <a:r>
              <a:rPr lang="en-GB" altLang="en-US" dirty="0">
                <a:solidFill>
                  <a:schemeClr val="tx1"/>
                </a:solidFill>
              </a:rPr>
              <a:t> via the booking system within the LSCP Website</a:t>
            </a:r>
          </a:p>
          <a:p>
            <a:pPr marL="0" indent="0">
              <a:buNone/>
            </a:pPr>
            <a:r>
              <a:rPr lang="en-GB" altLang="en-US" dirty="0">
                <a:hlinkClick r:id="rId3"/>
              </a:rPr>
              <a:t>https://liverpoolscp.org.uk/scp</a:t>
            </a:r>
            <a:r>
              <a:rPr lang="en-GB" altLang="en-US" dirty="0"/>
              <a:t> </a:t>
            </a:r>
          </a:p>
          <a:p>
            <a:pPr marL="0" indent="0">
              <a:buNone/>
            </a:pPr>
            <a:r>
              <a:rPr lang="en-GB" altLang="en-US" dirty="0">
                <a:solidFill>
                  <a:schemeClr val="tx1"/>
                </a:solidFill>
              </a:rPr>
              <a:t>From the homepage select Training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56676" name="Picture 2">
            <a:extLst>
              <a:ext uri="{FF2B5EF4-FFF2-40B4-BE49-F238E27FC236}">
                <a16:creationId xmlns:a16="http://schemas.microsoft.com/office/drawing/2014/main" id="{BCA2545B-58C8-40B3-841F-E5F80570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363914"/>
            <a:ext cx="82677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>
            <a:extLst>
              <a:ext uri="{FF2B5EF4-FFF2-40B4-BE49-F238E27FC236}">
                <a16:creationId xmlns:a16="http://schemas.microsoft.com/office/drawing/2014/main" id="{3440A07A-A66E-4314-8639-31288A4783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2804" y="252413"/>
            <a:ext cx="9162821" cy="71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click on View and Book Training</a:t>
            </a:r>
          </a:p>
        </p:txBody>
      </p:sp>
      <p:sp>
        <p:nvSpPr>
          <p:cNvPr id="158723" name="Content Placeholder 2">
            <a:extLst>
              <a:ext uri="{FF2B5EF4-FFF2-40B4-BE49-F238E27FC236}">
                <a16:creationId xmlns:a16="http://schemas.microsoft.com/office/drawing/2014/main" id="{A425D6BA-8707-4F57-AD16-7839A9374EE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73238" y="1269999"/>
            <a:ext cx="822960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GB" altLang="en-US">
              <a:solidFill>
                <a:schemeClr val="tx1"/>
              </a:solidFill>
            </a:endParaRPr>
          </a:p>
          <a:p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58724" name="Picture 1">
            <a:extLst>
              <a:ext uri="{FF2B5EF4-FFF2-40B4-BE49-F238E27FC236}">
                <a16:creationId xmlns:a16="http://schemas.microsoft.com/office/drawing/2014/main" id="{BC173778-3868-43E2-A928-E530BBF2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64406"/>
            <a:ext cx="82296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Arrow: Right 2">
            <a:extLst>
              <a:ext uri="{FF2B5EF4-FFF2-40B4-BE49-F238E27FC236}">
                <a16:creationId xmlns:a16="http://schemas.microsoft.com/office/drawing/2014/main" id="{54A1F669-B07D-493E-993A-D4B8CA96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421" y="1172370"/>
            <a:ext cx="3371850" cy="765175"/>
          </a:xfrm>
          <a:prstGeom prst="rightArrow">
            <a:avLst>
              <a:gd name="adj1" fmla="val 50000"/>
              <a:gd name="adj2" fmla="val 499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58726" name="Picture 3">
            <a:extLst>
              <a:ext uri="{FF2B5EF4-FFF2-40B4-BE49-F238E27FC236}">
                <a16:creationId xmlns:a16="http://schemas.microsoft.com/office/drawing/2014/main" id="{E854DFB1-F915-4160-8FFA-895060CD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681412"/>
            <a:ext cx="5540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7" name="TextBox 4">
            <a:extLst>
              <a:ext uri="{FF2B5EF4-FFF2-40B4-BE49-F238E27FC236}">
                <a16:creationId xmlns:a16="http://schemas.microsoft.com/office/drawing/2014/main" id="{9ECE465E-C1CB-4916-A18D-A103CF09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194175"/>
            <a:ext cx="2703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u="none" dirty="0"/>
              <a:t>Register </a:t>
            </a:r>
            <a:r>
              <a:rPr lang="en-GB" altLang="en-US" sz="1400" u="none" dirty="0"/>
              <a:t>(first time only)</a:t>
            </a:r>
            <a:r>
              <a:rPr lang="en-GB" altLang="en-US" sz="2400" u="none" dirty="0"/>
              <a:t> or Log In and search for training dates</a:t>
            </a:r>
          </a:p>
        </p:txBody>
      </p:sp>
      <p:sp>
        <p:nvSpPr>
          <p:cNvPr id="158728" name="Arrow: Up 6">
            <a:extLst>
              <a:ext uri="{FF2B5EF4-FFF2-40B4-BE49-F238E27FC236}">
                <a16:creationId xmlns:a16="http://schemas.microsoft.com/office/drawing/2014/main" id="{DEFD1E44-2A52-4101-82B5-D0882C5A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3921125"/>
            <a:ext cx="681038" cy="5461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866F-ACA5-40DD-9A42-9A0248A39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F0FF7-3E82-4E1C-A55B-64C037307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A622C-1E91-4EBD-AF61-01AF50CA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6" y="325120"/>
            <a:ext cx="11277304" cy="5539461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9C10128-C66F-4B1F-B545-7B20C663E409}"/>
              </a:ext>
            </a:extLst>
          </p:cNvPr>
          <p:cNvSpPr/>
          <p:nvPr/>
        </p:nvSpPr>
        <p:spPr>
          <a:xfrm>
            <a:off x="10662501" y="848986"/>
            <a:ext cx="772998" cy="1234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059F3-6B42-4F93-AB0E-55A7E1809821}"/>
              </a:ext>
            </a:extLst>
          </p:cNvPr>
          <p:cNvSpPr txBox="1"/>
          <p:nvPr/>
        </p:nvSpPr>
        <p:spPr>
          <a:xfrm>
            <a:off x="2204720" y="424206"/>
            <a:ext cx="781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Register and complete the form fields with your details. You will need to think of a memorable password for the account.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359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A622C-1E91-4EBD-AF61-01AF50CA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433" y="455994"/>
            <a:ext cx="4793530" cy="2354603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9C10128-C66F-4B1F-B545-7B20C663E409}"/>
              </a:ext>
            </a:extLst>
          </p:cNvPr>
          <p:cNvSpPr/>
          <p:nvPr/>
        </p:nvSpPr>
        <p:spPr>
          <a:xfrm>
            <a:off x="11270530" y="745291"/>
            <a:ext cx="357433" cy="385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059F3-6B42-4F93-AB0E-55A7E1809821}"/>
              </a:ext>
            </a:extLst>
          </p:cNvPr>
          <p:cNvSpPr txBox="1"/>
          <p:nvPr/>
        </p:nvSpPr>
        <p:spPr>
          <a:xfrm>
            <a:off x="394774" y="195833"/>
            <a:ext cx="6203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IMPORTANT</a:t>
            </a:r>
          </a:p>
          <a:p>
            <a:r>
              <a:rPr lang="en-US" sz="2400" dirty="0"/>
              <a:t>If you are a manager and booking staff onto courses, please ensure that </a:t>
            </a:r>
            <a:r>
              <a:rPr lang="en-US" sz="2400" u="sng" dirty="0"/>
              <a:t>all staff attending </a:t>
            </a:r>
            <a:r>
              <a:rPr lang="en-US" sz="2400" dirty="0"/>
              <a:t>have created </a:t>
            </a:r>
            <a:r>
              <a:rPr lang="en-US" sz="2400" u="sng" dirty="0"/>
              <a:t>an account in their own name </a:t>
            </a:r>
            <a:r>
              <a:rPr lang="en-US" sz="2400" dirty="0"/>
              <a:t>and have </a:t>
            </a:r>
            <a:r>
              <a:rPr lang="en-US" sz="2400" u="sng" dirty="0"/>
              <a:t>an email address different </a:t>
            </a:r>
            <a:r>
              <a:rPr lang="en-US" sz="2400" dirty="0"/>
              <a:t>to the one you use. Otherwise, all correspondence and certificates will be issued in your name and NOT the attendee.</a:t>
            </a:r>
          </a:p>
          <a:p>
            <a:r>
              <a:rPr lang="en-US" sz="2400" dirty="0"/>
              <a:t>Simply adding their name to the attendee section will not work unless they have their own account. </a:t>
            </a:r>
          </a:p>
          <a:p>
            <a:r>
              <a:rPr lang="en-US" sz="2400" dirty="0"/>
              <a:t>As the manager you will be able to track who is attending and have oversight, but the certificates and evaluation forms need to be sent to them separately.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EC493-4DB9-43CD-A5BE-2B30F88C40E0}"/>
              </a:ext>
            </a:extLst>
          </p:cNvPr>
          <p:cNvSpPr txBox="1"/>
          <p:nvPr/>
        </p:nvSpPr>
        <p:spPr>
          <a:xfrm>
            <a:off x="7343480" y="3242821"/>
            <a:ext cx="4062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system is an official electronic training booking system, designed for use by training organisations. </a:t>
            </a:r>
          </a:p>
          <a:p>
            <a:endParaRPr lang="en-US" dirty="0"/>
          </a:p>
          <a:p>
            <a:r>
              <a:rPr lang="en-US" dirty="0"/>
              <a:t>Once set up works efficiently, please do get in touch if you have any queries or questions about how it works or need some help setting up your accounts.</a:t>
            </a:r>
          </a:p>
          <a:p>
            <a:r>
              <a:rPr lang="en-US" dirty="0"/>
              <a:t>Thanks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32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810E3F-CB08-43A0-B858-CEB44819D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412" y="1229351"/>
            <a:ext cx="7493262" cy="5429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1A201B-C829-4E87-B0E0-0C8A45467D86}"/>
              </a:ext>
            </a:extLst>
          </p:cNvPr>
          <p:cNvSpPr txBox="1"/>
          <p:nvPr/>
        </p:nvSpPr>
        <p:spPr>
          <a:xfrm>
            <a:off x="537326" y="339365"/>
            <a:ext cx="683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the form fields with your details.</a:t>
            </a:r>
          </a:p>
          <a:p>
            <a:r>
              <a:rPr lang="en-US" dirty="0"/>
              <a:t>You will need to think of a memorable password for the account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74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48C4FD-8CAB-4701-8E6F-929D74907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34" y="843280"/>
            <a:ext cx="9867749" cy="5647201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7BC42798-51BC-4CAD-807B-C3D1B26680DE}"/>
              </a:ext>
            </a:extLst>
          </p:cNvPr>
          <p:cNvSpPr/>
          <p:nvPr/>
        </p:nvSpPr>
        <p:spPr>
          <a:xfrm>
            <a:off x="9611360" y="1310640"/>
            <a:ext cx="386080" cy="10972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580B8-A1CE-47FD-B1DC-A3B7DA75D0BA}"/>
              </a:ext>
            </a:extLst>
          </p:cNvPr>
          <p:cNvSpPr txBox="1"/>
          <p:nvPr/>
        </p:nvSpPr>
        <p:spPr>
          <a:xfrm>
            <a:off x="311083" y="177969"/>
            <a:ext cx="922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registered you can simply log into your account each time to either;</a:t>
            </a:r>
          </a:p>
          <a:p>
            <a:r>
              <a:rPr lang="en-US" dirty="0"/>
              <a:t>View training available and/or complete evaluations forms or to download your certificates</a:t>
            </a:r>
          </a:p>
        </p:txBody>
      </p:sp>
    </p:spTree>
    <p:extLst>
      <p:ext uri="{BB962C8B-B14F-4D97-AF65-F5344CB8AC3E}">
        <p14:creationId xmlns:p14="http://schemas.microsoft.com/office/powerpoint/2010/main" val="45970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BB36-F2AA-47B1-9626-643DF2FE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en-US" sz="2600" dirty="0"/>
              <a:t>Following attendance at training Evaluation forms as sent to you automatically via an email link</a:t>
            </a:r>
            <a:endParaRPr lang="en-GB" sz="2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296F-90DB-49CF-922B-8C382615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NB: you will need to log into your account to complete the evaluation form</a:t>
            </a:r>
          </a:p>
          <a:p>
            <a:endParaRPr lang="en-US" sz="2200"/>
          </a:p>
          <a:p>
            <a:pPr marL="0" indent="0">
              <a:buNone/>
            </a:pPr>
            <a:endParaRPr lang="en-GB" sz="220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257042-9FD8-424D-B160-BA6C6389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0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9D10E-CE6F-4D9E-84E1-2AD6ED98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Once logged in you can see the evaluation form and simply click your responses and type and additional comments or feedback into the relevant fields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C7823F-D65F-48AE-974F-9FB8BA619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517</Words>
  <Application>Microsoft Office PowerPoint</Application>
  <PresentationFormat>Widescreen</PresentationFormat>
  <Paragraphs>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Guidance on how to use the LSCP booking system – in pictures</vt:lpstr>
      <vt:lpstr>Further Training</vt:lpstr>
      <vt:lpstr>Then click on View and Book Training</vt:lpstr>
      <vt:lpstr>PowerPoint Presentation</vt:lpstr>
      <vt:lpstr>PowerPoint Presentation</vt:lpstr>
      <vt:lpstr>PowerPoint Presentation</vt:lpstr>
      <vt:lpstr>PowerPoint Presentation</vt:lpstr>
      <vt:lpstr>Following attendance at training Evaluation forms as sent to you automatically via an email link</vt:lpstr>
      <vt:lpstr>Once logged in you can see the evaluation form and simply click your responses and type and additional comments or feedback into the relevant fields</vt:lpstr>
      <vt:lpstr>You with then automatically be sent an email with your certificate attached </vt:lpstr>
      <vt:lpstr>You can save and print a copy for your records</vt:lpstr>
      <vt:lpstr>If you do not see or receive an email with an evaluation form or certificate</vt:lpstr>
      <vt:lpstr>If you do not see or receive an email with an evaluation form or certificate</vt:lpstr>
      <vt:lpstr>If you do not see or receive an email with an evaluation form or certificate</vt:lpstr>
      <vt:lpstr>Any queries or questions please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Training</dc:title>
  <dc:creator>McHale, Jane</dc:creator>
  <cp:lastModifiedBy>McHale, Jane</cp:lastModifiedBy>
  <cp:revision>4</cp:revision>
  <dcterms:created xsi:type="dcterms:W3CDTF">2021-04-01T12:52:11Z</dcterms:created>
  <dcterms:modified xsi:type="dcterms:W3CDTF">2021-08-05T10:06:01Z</dcterms:modified>
</cp:coreProperties>
</file>