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312" r:id="rId8"/>
    <p:sldId id="262" r:id="rId9"/>
    <p:sldId id="285" r:id="rId10"/>
    <p:sldId id="264" r:id="rId11"/>
    <p:sldId id="265" r:id="rId12"/>
    <p:sldId id="266" r:id="rId13"/>
    <p:sldId id="267" r:id="rId14"/>
    <p:sldId id="268" r:id="rId15"/>
    <p:sldId id="269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87B1-EFB2-4F38-886F-5BE91C6A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99E02-9F3B-4BC4-9B04-A59DC6F5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7DF5-2031-48D8-803E-4E95CD858A32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74CC5-57AA-4526-B83B-EAD3A17B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09525-4B12-456B-A5A8-513C1E01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537-4AD9-4BF3-B2F4-FEFCE9A0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3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20B2-D52D-0148-8A31-61D89A00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E92F3-35F3-A84C-9BCD-3EA0C818B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0F9D2-1DEF-F245-8CF8-4B523159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D5FF4-B25A-0145-889E-C26E905C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7A62B-D24C-D14A-9B1C-19B373E9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EBBD4-5AF5-4147-A463-6B0A4A2E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0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1EB-9A64-7B4D-A3B6-0EFFC6C0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C2654-F0ED-9448-AA99-A5EA2E553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7A940-0841-F841-9CE8-E509697C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C3E5D-2428-9F49-ABD6-36FDCD5C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6482-C320-464B-BC26-E0F05B4D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963A0-EC48-9B4E-8F27-D342CC15F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BC75F-2E79-EA44-BA24-39F4971C4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9878C-6FC5-FC42-A98D-0330E7EF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8D4B-C253-1B48-A6DB-F3137580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9862B-ACCB-6D4B-9A71-563A0B39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18BA-E725-344B-B887-C98F530DF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Gotham Rounded Bol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F69F2-C73B-A64A-A186-DE7E1EC7B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880"/>
            <a:ext cx="9144000" cy="1451919"/>
          </a:xfrm>
        </p:spPr>
        <p:txBody>
          <a:bodyPr/>
          <a:lstStyle>
            <a:lvl1pPr marL="0" indent="0" algn="ctr">
              <a:buNone/>
              <a:defRPr sz="2400" b="1" i="0">
                <a:latin typeface="Gotham Rounded Medium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91FD-3034-0048-894F-FA95C00E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1BCE8-38B3-9643-95FD-CBC3649F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D42D-9DD0-B94A-8D5F-0076CAC1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EA2E-8E85-F542-89FF-9CDBCE7C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133A3-0B77-5E4D-941D-C6217AF6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10B43-A0D6-D441-A316-66AD33A0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45234-74BA-9A46-AD30-CFF446E3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050DE-4EE5-BD47-9112-C67A7B00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0053-3599-6647-A49E-431902FF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8BAF2-0D5C-1F40-BD21-AC19A8E32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6133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000A5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B1B90-9A98-4A4F-BE85-19A94F6F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41994-0AC4-3C4E-8DAB-6938BE2B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A9B7F-B2A1-B74D-9787-7EB09535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6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6D4D-E618-9746-AD29-40207F44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7CE4-4482-1F43-BCC7-6AC2FB9EE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F6373-F5C9-FA44-AEA8-0B2578B4F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C948C-3C60-0842-9305-F89F5E4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A28CB-0810-1248-A2D1-BE010B3E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E4BE5-B3E1-E14A-A51E-DD1625C7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5226-45A5-244C-A14A-1F96C964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0D49A-3E07-D745-9CAF-143864B32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58BBF-F869-604C-A014-A5CFDBE5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66863-79AA-714E-9688-3DD3E5B8B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8EB73-8A04-5341-96BA-546B21B77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1A48A-13FE-BD4D-8331-C1AB9A2E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16FBB-6DA8-3449-9822-657A75C6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89C97-55CD-B845-B8E0-E24DADC1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7423-48DD-2041-A949-0A53945D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499C2-1C46-CD49-8DE8-E25BB4E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88168-E4AC-8B49-9B20-9104975C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59AC2-6868-7A43-A567-565515C4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56AE6-66A1-C346-9FD5-7275BDFF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A0697-8CBC-EE43-B2AE-4C12587B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308A-F297-1148-A5E4-7AA2D92B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3780-5D78-B74E-9C5D-0CD4F487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E70D-7E1B-E848-9C52-8E1F29D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D9034-D974-5B4D-85E5-AFC4D9A53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0AE45-A443-2145-BFF0-838E44A6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A6BF1-793E-B34A-BA86-01FCC7D0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0D362-0463-9044-BFE6-914645FC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8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0EF04-8A94-49EE-ADC5-7BA24CAD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7E4E3-8C65-464C-BBF9-C4B18B7DD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B12A7-E8D5-4132-8DD0-610C6BA5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7DF5-2031-48D8-803E-4E95CD858A32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F7EDB-CB5E-4E8A-8E01-CB3800906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B569B-9020-42BE-9AE1-F907AA1C0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9537-4AD9-4BF3-B2F4-FEFCE9A0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6FAAB-198D-EE4A-A300-F602334C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5E093-09D5-804F-9BD7-44754CCB2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43B01-4D8C-FC4C-8C3B-4B1D5BC33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0300-DD84-5541-B44A-CD8FCAE51A3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0C60B-EF28-1C4D-8FAB-03E1C0D79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F150-4A3E-A74C-A40D-5906EFD16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40DC-EF55-D74E-9193-CB8C771682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B16D5-FA63-9B46-96F8-9DBC0BA9D6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9900" y="6310312"/>
            <a:ext cx="154979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A58"/>
          </a:solidFill>
          <a:latin typeface="Gotham Rounded Medium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A58"/>
          </a:solidFill>
          <a:latin typeface="Gotham Rounded Medium" panose="02000000000000000000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A58"/>
          </a:solidFill>
          <a:latin typeface="Gotham Rounded Medium" panose="02000000000000000000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A58"/>
          </a:solidFill>
          <a:latin typeface="Gotham Rounded Medium" panose="02000000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A58"/>
          </a:solidFill>
          <a:latin typeface="Gotham Rounded Medium" panose="02000000000000000000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A58"/>
          </a:solidFill>
          <a:latin typeface="Gotham Rounded Medium" panose="02000000000000000000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fundraising.org.uk/3s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asyfundraising.org.uk/lcv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asyfundraising.org.uk/lcv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D97FCF-B903-48AB-8A34-F649738C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B1AA9-C4C3-4B03-9889-596F828FAD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2FE85D-7EE6-45CA-8710-0B43C053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>
                <a:latin typeface="Gotham Rounded Medium" panose="02000000000000000000" pitchFamily="2" charset="0"/>
              </a:rPr>
              <a:t>How to </a:t>
            </a:r>
            <a:r>
              <a:rPr lang="en-US" sz="4400">
                <a:solidFill>
                  <a:srgbClr val="FF007D"/>
                </a:solidFill>
                <a:latin typeface="Gotham Rounded Medium" panose="02000000000000000000" pitchFamily="2" charset="0"/>
              </a:rPr>
              <a:t>raise</a:t>
            </a:r>
            <a:r>
              <a:rPr lang="en-US" sz="4400">
                <a:latin typeface="Gotham Rounded Medium" panose="02000000000000000000" pitchFamily="2" charset="0"/>
              </a:rPr>
              <a:t> </a:t>
            </a:r>
            <a:br>
              <a:rPr lang="en-US" sz="4400">
                <a:latin typeface="Gotham Rounded Medium" panose="02000000000000000000" pitchFamily="2" charset="0"/>
              </a:rPr>
            </a:br>
            <a:r>
              <a:rPr lang="en-US" sz="4400">
                <a:latin typeface="Gotham Rounded Medium" panose="02000000000000000000" pitchFamily="2" charset="0"/>
              </a:rPr>
              <a:t>as much as possible </a:t>
            </a:r>
            <a:br>
              <a:rPr lang="en-US" sz="4400">
                <a:latin typeface="Gotham Rounded Medium" panose="02000000000000000000" pitchFamily="2" charset="0"/>
              </a:rPr>
            </a:br>
            <a:r>
              <a:rPr lang="en-US" sz="4400">
                <a:latin typeface="Gotham Rounded Medium" panose="02000000000000000000" pitchFamily="2" charset="0"/>
              </a:rPr>
              <a:t>this Christmas</a:t>
            </a:r>
            <a:endParaRPr lang="en-US" sz="4400" b="1" dirty="0">
              <a:solidFill>
                <a:srgbClr val="000A58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048D2-3497-49E6-8B9E-3ECEB0DB1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AAD772-66AB-411D-B605-3FCBD0DF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0A58"/>
                </a:solidFill>
                <a:latin typeface="Gotham Rounded Medium" panose="02000000000000000000" pitchFamily="2" charset="0"/>
              </a:rPr>
              <a:t>Spread the </a:t>
            </a:r>
            <a:r>
              <a:rPr lang="en-US" sz="3600" b="1">
                <a:latin typeface="Gotham Rounded Medium" panose="02000000000000000000" pitchFamily="2" charset="0"/>
              </a:rPr>
              <a:t>word… plus </a:t>
            </a:r>
            <a:r>
              <a:rPr lang="en-US" sz="3600">
                <a:solidFill>
                  <a:srgbClr val="FF007D"/>
                </a:solidFill>
                <a:latin typeface="Gotham Rounded Bold" panose="02000000000000000000" pitchFamily="2" charset="0"/>
              </a:rPr>
              <a:t>£5</a:t>
            </a:r>
            <a:r>
              <a:rPr lang="en-US" sz="3600">
                <a:latin typeface="Gotham Rounded Bold" panose="02000000000000000000" pitchFamily="2" charset="0"/>
              </a:rPr>
              <a:t> </a:t>
            </a:r>
            <a:r>
              <a:rPr lang="en-US" sz="3600">
                <a:solidFill>
                  <a:srgbClr val="FF007D"/>
                </a:solidFill>
                <a:latin typeface="Gotham Rounded Bold" panose="02000000000000000000" pitchFamily="2" charset="0"/>
              </a:rPr>
              <a:t>bonus donations</a:t>
            </a:r>
            <a:endParaRPr lang="en-US" sz="3600" b="1" dirty="0">
              <a:solidFill>
                <a:srgbClr val="FF007D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E8731-4E87-4346-9B0B-0BC554094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B6CFF5-F164-46ED-BCFB-4D7E2608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002060"/>
                </a:solidFill>
                <a:latin typeface="Gotham Rounded Medium" panose="02000000000000000000" pitchFamily="2" charset="0"/>
              </a:rPr>
              <a:t>Making </a:t>
            </a:r>
            <a:r>
              <a:rPr lang="en-US" sz="4400">
                <a:solidFill>
                  <a:srgbClr val="002060"/>
                </a:solidFill>
                <a:latin typeface="Gotham Rounded Medium" panose="02000000000000000000" pitchFamily="2" charset="0"/>
              </a:rPr>
              <a:t>fundraising </a:t>
            </a:r>
            <a:r>
              <a:rPr lang="en-US" sz="4400">
                <a:solidFill>
                  <a:srgbClr val="FF007D"/>
                </a:solidFill>
                <a:latin typeface="Gotham Rounded Medium" panose="02000000000000000000" pitchFamily="2" charset="0"/>
              </a:rPr>
              <a:t>easier</a:t>
            </a:r>
            <a:endParaRPr lang="en-US" sz="4400" b="1" dirty="0">
              <a:solidFill>
                <a:srgbClr val="FF007D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0726E-DB45-4A93-A213-C705AEE53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2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C13DE3-B8EF-4C99-8665-78546135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000A58"/>
                </a:solidFill>
                <a:latin typeface="Gotham Rounded Medium" panose="02000000000000000000" pitchFamily="2" charset="0"/>
              </a:rPr>
              <a:t>Never miss a </a:t>
            </a:r>
            <a:r>
              <a:rPr lang="en-US" sz="4400" b="1">
                <a:solidFill>
                  <a:srgbClr val="FF007D"/>
                </a:solidFill>
                <a:latin typeface="Gotham Rounded Medium" panose="02000000000000000000" pitchFamily="2" charset="0"/>
              </a:rPr>
              <a:t>donation</a:t>
            </a:r>
            <a:endParaRPr lang="en-US" sz="4400" b="1" dirty="0">
              <a:solidFill>
                <a:srgbClr val="FF007D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5603D-05B4-47A7-B18E-D9D8A0026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E59423-59C4-4C9D-9783-075F6B3B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FF007D"/>
                </a:solidFill>
                <a:latin typeface="Gotham Rounded Medium" panose="02000000000000000000" pitchFamily="2" charset="0"/>
              </a:rPr>
              <a:t>Festive fun </a:t>
            </a:r>
            <a:r>
              <a:rPr lang="en-US" sz="4400" b="1">
                <a:solidFill>
                  <a:srgbClr val="000A58"/>
                </a:solidFill>
                <a:latin typeface="Gotham Rounded Medium" panose="02000000000000000000" pitchFamily="2" charset="0"/>
              </a:rPr>
              <a:t>to engage your supporters</a:t>
            </a:r>
            <a:endParaRPr lang="en-US" sz="4400" b="1" dirty="0">
              <a:solidFill>
                <a:srgbClr val="000A58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F3658-4313-4BBF-96A9-9F82DFFB0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4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AEDB5A82-2B34-E748-9850-C327CA0A3A45}"/>
              </a:ext>
            </a:extLst>
          </p:cNvPr>
          <p:cNvSpPr txBox="1">
            <a:spLocks/>
          </p:cNvSpPr>
          <p:nvPr/>
        </p:nvSpPr>
        <p:spPr>
          <a:xfrm>
            <a:off x="71021" y="329197"/>
            <a:ext cx="12120979" cy="118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A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A58"/>
                </a:solidFill>
                <a:effectLst/>
                <a:uLnTx/>
                <a:uFillTx/>
                <a:latin typeface="Gotham Rounded Bold" panose="02000000000000000000" pitchFamily="2" charset="0"/>
                <a:ea typeface="+mj-ea"/>
                <a:cs typeface="Arial" panose="020B0604020202020204" pitchFamily="34" charset="0"/>
              </a:rPr>
              <a:t>£100 donation competition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A58"/>
              </a:solidFill>
              <a:effectLst/>
              <a:uLnTx/>
              <a:uFillTx/>
              <a:latin typeface="Gotham Rounded Bol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 descr="Win a Free Product Launch! - RankBell">
            <a:extLst>
              <a:ext uri="{FF2B5EF4-FFF2-40B4-BE49-F238E27FC236}">
                <a16:creationId xmlns:a16="http://schemas.microsoft.com/office/drawing/2014/main" id="{F2E660BD-21D8-7C4A-AD8B-3842500C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634">
            <a:off x="3274010" y="160020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C59682-F293-5F4A-B281-9F2B88EE70D1}"/>
              </a:ext>
            </a:extLst>
          </p:cNvPr>
          <p:cNvSpPr/>
          <p:nvPr/>
        </p:nvSpPr>
        <p:spPr>
          <a:xfrm>
            <a:off x="2417685" y="5492854"/>
            <a:ext cx="7356629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7D"/>
                </a:solidFill>
                <a:effectLst/>
                <a:uLnTx/>
                <a:uFillTx/>
                <a:latin typeface="Gotham Rounded Bold" panose="02000000000000000000" pitchFamily="2" charset="0"/>
                <a:ea typeface="+mn-ea"/>
                <a:cs typeface="+mn-cs"/>
              </a:rPr>
              <a:t>Register to enter here: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Rounded Bold" panose="02000000000000000000" pitchFamily="2" charset="0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Bold" panose="02000000000000000000" pitchFamily="2" charset="0"/>
                <a:ea typeface="+mn-ea"/>
                <a:cs typeface="+mn-cs"/>
                <a:hlinkClick r:id="rId4"/>
              </a:rPr>
              <a:t>www.easyfundraising.org.uk/lcvs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Bold" panose="02000000000000000000" pitchFamily="2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56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8F89E-77A1-4EDD-A348-E234D4BF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Gotham Rounded Medium" panose="02000000000000000000" pitchFamily="2" charset="0"/>
              </a:rPr>
              <a:t>easyfundraising </a:t>
            </a:r>
            <a:r>
              <a:rPr lang="en-US" sz="4400">
                <a:solidFill>
                  <a:srgbClr val="FF007D"/>
                </a:solidFill>
                <a:latin typeface="Gotham Rounded Medium" panose="02000000000000000000" pitchFamily="2" charset="0"/>
              </a:rPr>
              <a:t>means more funds</a:t>
            </a:r>
            <a:endParaRPr lang="en-US" sz="4400" b="1" dirty="0">
              <a:solidFill>
                <a:srgbClr val="000A58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7D3E2-88D8-48D1-ADCF-26C56CCC2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183A5B-FE9D-4408-801C-31110603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Gotham Rounded Medium" panose="02000000000000000000" pitchFamily="2" charset="0"/>
              </a:rPr>
              <a:t>How it works</a:t>
            </a:r>
            <a:endParaRPr lang="en-US" sz="4400" b="1" dirty="0">
              <a:solidFill>
                <a:srgbClr val="000A58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589E9-F6C9-47EE-8DA4-9AC7CDFC1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CC9675-4B52-47C9-AC9F-BECC31D4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>
                <a:latin typeface="Gotham Rounded Medium" panose="02000000000000000000" pitchFamily="2" charset="0"/>
              </a:rPr>
              <a:t>Christmas shopping = </a:t>
            </a:r>
            <a:r>
              <a:rPr lang="en-US" sz="4400">
                <a:solidFill>
                  <a:srgbClr val="FF007D"/>
                </a:solidFill>
                <a:latin typeface="Gotham Rounded Bold" panose="02000000000000000000" pitchFamily="2" charset="0"/>
              </a:rPr>
              <a:t>donations</a:t>
            </a:r>
            <a:endParaRPr lang="en-US" sz="4400" dirty="0">
              <a:solidFill>
                <a:srgbClr val="FF007D"/>
              </a:solidFill>
              <a:latin typeface="Gotham Rounded Bol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501BD-31D1-403D-83F9-DAC954CEA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F6E95C-B3C2-46CE-9515-7102895B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A79E7-2681-4F84-A720-C4639CCC9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1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0882-E4D3-9442-8845-DDE8D16B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48" y="238797"/>
            <a:ext cx="11325100" cy="118593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0A58"/>
                </a:solidFill>
                <a:latin typeface="Gotham Rounded Medium" panose="02000000000000000000" pitchFamily="2" charset="0"/>
              </a:rPr>
              <a:t>How to </a:t>
            </a:r>
            <a:r>
              <a:rPr lang="en-US" sz="4400" dirty="0">
                <a:solidFill>
                  <a:srgbClr val="FF007D"/>
                </a:solidFill>
                <a:latin typeface="Gotham Rounded Bold" panose="02000000000000000000" pitchFamily="2" charset="0"/>
              </a:rPr>
              <a:t>set up </a:t>
            </a:r>
            <a:r>
              <a:rPr lang="en-US" sz="4400" b="1" dirty="0">
                <a:solidFill>
                  <a:srgbClr val="000A58"/>
                </a:solidFill>
                <a:latin typeface="Gotham Rounded Medium" panose="02000000000000000000" pitchFamily="2" charset="0"/>
              </a:rPr>
              <a:t>your </a:t>
            </a:r>
            <a:r>
              <a:rPr lang="en-US" sz="4400" b="1" dirty="0" err="1">
                <a:solidFill>
                  <a:srgbClr val="000A58"/>
                </a:solidFill>
                <a:latin typeface="Gotham Rounded Medium" panose="02000000000000000000" pitchFamily="2" charset="0"/>
              </a:rPr>
              <a:t>easyfundraising</a:t>
            </a:r>
            <a:r>
              <a:rPr lang="en-US" sz="4400" b="1" dirty="0">
                <a:solidFill>
                  <a:srgbClr val="000A58"/>
                </a:solidFill>
                <a:latin typeface="Gotham Rounded Medium" panose="02000000000000000000" pitchFamily="2" charset="0"/>
              </a:rPr>
              <a:t> page:</a:t>
            </a:r>
            <a:br>
              <a:rPr lang="en-US" sz="4400" b="1" dirty="0">
                <a:solidFill>
                  <a:srgbClr val="000A58"/>
                </a:solidFill>
                <a:latin typeface="Gotham Rounded Medium" panose="02000000000000000000" pitchFamily="2" charset="0"/>
              </a:rPr>
            </a:br>
            <a:endParaRPr lang="en-US" sz="4400" b="1" dirty="0">
              <a:solidFill>
                <a:srgbClr val="000A58"/>
              </a:solidFill>
              <a:latin typeface="Gotham Rounded Medium" panose="02000000000000000000" pitchFamily="2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EDB5A82-2B34-E748-9850-C327CA0A3A45}"/>
              </a:ext>
            </a:extLst>
          </p:cNvPr>
          <p:cNvSpPr txBox="1">
            <a:spLocks/>
          </p:cNvSpPr>
          <p:nvPr/>
        </p:nvSpPr>
        <p:spPr>
          <a:xfrm>
            <a:off x="71021" y="1338569"/>
            <a:ext cx="12120979" cy="118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A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A58"/>
                </a:solidFill>
                <a:effectLst/>
                <a:uLnTx/>
                <a:uFillTx/>
                <a:latin typeface="Gotham Rounded Bold" panose="02000000000000000000" pitchFamily="2" charset="0"/>
                <a:ea typeface="+mj-ea"/>
                <a:cs typeface="Arial" panose="020B0604020202020204" pitchFamily="34" charset="0"/>
              </a:rPr>
              <a:t>Go to: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A58"/>
                </a:solidFill>
                <a:effectLst/>
                <a:uLnTx/>
                <a:uFillTx/>
                <a:latin typeface="Gotham Rounded Bold" panose="02000000000000000000" pitchFamily="2" charset="0"/>
                <a:ea typeface="+mj-ea"/>
                <a:cs typeface="Arial" panose="020B0604020202020204" pitchFamily="34" charset="0"/>
                <a:hlinkClick r:id="rId2"/>
              </a:rPr>
              <a:t>www.easyfundraising.org.uk/lcvs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A58"/>
                </a:solidFill>
                <a:effectLst/>
                <a:uLnTx/>
                <a:uFillTx/>
                <a:latin typeface="Gotham Rounded Bold" panose="02000000000000000000" pitchFamily="2" charset="0"/>
                <a:ea typeface="+mj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A58"/>
                </a:solidFill>
                <a:effectLst/>
                <a:uLnTx/>
                <a:uFillTx/>
                <a:latin typeface="Gotham Rounded Bold" panose="02000000000000000000" pitchFamily="2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A58"/>
              </a:solidFill>
              <a:effectLst/>
              <a:uLnTx/>
              <a:uFillTx/>
              <a:latin typeface="Gotham Rounded Bol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43144-0BC9-1240-AA8D-8C5007DCF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09" y="1931538"/>
            <a:ext cx="8024602" cy="4408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685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1DC6A4-50C9-4B04-B228-B5F54BBA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Gotham Rounded Medium" panose="02000000000000000000" pitchFamily="2" charset="0"/>
              </a:rPr>
              <a:t>Your </a:t>
            </a:r>
            <a:r>
              <a:rPr lang="en-US" sz="4400">
                <a:solidFill>
                  <a:srgbClr val="FF007D"/>
                </a:solidFill>
                <a:latin typeface="Gotham Rounded Bold" panose="02000000000000000000" pitchFamily="2" charset="0"/>
              </a:rPr>
              <a:t>fundraising </a:t>
            </a:r>
            <a:r>
              <a:rPr lang="en-US" sz="4400">
                <a:latin typeface="Gotham Rounded Medium" panose="02000000000000000000" pitchFamily="2" charset="0"/>
              </a:rPr>
              <a:t>page</a:t>
            </a:r>
            <a:endParaRPr lang="en-US" sz="4400" b="1" dirty="0">
              <a:solidFill>
                <a:srgbClr val="000A58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3E2A5-F6E5-4B9A-BBB0-AB9922742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0882-E4D3-9442-8845-DDE8D16B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5" y="16168"/>
            <a:ext cx="10515600" cy="1185939"/>
          </a:xfrm>
        </p:spPr>
        <p:txBody>
          <a:bodyPr anchor="ctr">
            <a:noAutofit/>
          </a:bodyPr>
          <a:lstStyle/>
          <a:p>
            <a:r>
              <a:rPr lang="en-US" sz="4400" b="1" dirty="0">
                <a:solidFill>
                  <a:srgbClr val="000A58"/>
                </a:solidFill>
                <a:latin typeface="Gotham Rounded Medium" panose="02000000000000000000" pitchFamily="2" charset="0"/>
              </a:rPr>
              <a:t>Your free </a:t>
            </a:r>
            <a:r>
              <a:rPr lang="en-US" sz="4400" dirty="0">
                <a:solidFill>
                  <a:srgbClr val="FF007D"/>
                </a:solidFill>
                <a:latin typeface="Gotham Rounded Bold" panose="02000000000000000000" pitchFamily="2" charset="0"/>
              </a:rPr>
              <a:t>121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FEB22-8C5F-5A45-90BF-FAF992B1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75" y="1085315"/>
            <a:ext cx="8095675" cy="4936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27BFBF-04B7-AE45-A695-B59F44CE4AE1}"/>
              </a:ext>
            </a:extLst>
          </p:cNvPr>
          <p:cNvSpPr/>
          <p:nvPr/>
        </p:nvSpPr>
        <p:spPr>
          <a:xfrm>
            <a:off x="2402541" y="6175737"/>
            <a:ext cx="9188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Book" pitchFamily="2" charset="0"/>
                <a:ea typeface="+mn-ea"/>
                <a:cs typeface="+mn-cs"/>
              </a:rPr>
              <a:t>https://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Book" pitchFamily="2" charset="0"/>
                <a:ea typeface="+mn-ea"/>
                <a:cs typeface="+mn-cs"/>
              </a:rPr>
              <a:t>easyfundraisingcoaches.youcanbook.me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Book" pitchFamily="2" charset="0"/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4169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5D2EFD-DCD2-407F-9ECB-7D595E09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FF007D"/>
                </a:solidFill>
                <a:latin typeface="Gotham Rounded Medium" panose="02000000000000000000" pitchFamily="2" charset="0"/>
              </a:rPr>
              <a:t>Boparan Charitable Trust</a:t>
            </a:r>
            <a:endParaRPr lang="en-US" sz="4400" b="1" dirty="0">
              <a:solidFill>
                <a:srgbClr val="FF007D"/>
              </a:solidFill>
              <a:latin typeface="Gotham Rounded Mediu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A1DA3-9005-4CCB-B99A-A2882805C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Gotham Rounded Bold</vt:lpstr>
      <vt:lpstr>Gotham Rounded Book</vt:lpstr>
      <vt:lpstr>Gotham Rounded Medium</vt:lpstr>
      <vt:lpstr>Office Theme</vt:lpstr>
      <vt:lpstr>1_Office Theme</vt:lpstr>
      <vt:lpstr>PowerPoint Presentation</vt:lpstr>
      <vt:lpstr>easyfundraising means more funds</vt:lpstr>
      <vt:lpstr>How it works</vt:lpstr>
      <vt:lpstr>Christmas shopping = donations</vt:lpstr>
      <vt:lpstr>PowerPoint Presentation</vt:lpstr>
      <vt:lpstr>How to set up your easyfundraising page: </vt:lpstr>
      <vt:lpstr>Your fundraising page</vt:lpstr>
      <vt:lpstr>Your free 121 support</vt:lpstr>
      <vt:lpstr>Boparan Charitable Trust</vt:lpstr>
      <vt:lpstr>How to raise  as much as possible  this Christmas</vt:lpstr>
      <vt:lpstr>Spread the word… plus £5 bonus donations</vt:lpstr>
      <vt:lpstr>Making fundraising easier</vt:lpstr>
      <vt:lpstr>Never miss a donation</vt:lpstr>
      <vt:lpstr>Festive fun to engage your supporters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Wilson</dc:creator>
  <cp:lastModifiedBy>Joel Wilson</cp:lastModifiedBy>
  <cp:revision>2</cp:revision>
  <dcterms:created xsi:type="dcterms:W3CDTF">2021-10-22T08:48:32Z</dcterms:created>
  <dcterms:modified xsi:type="dcterms:W3CDTF">2021-10-22T08:51:15Z</dcterms:modified>
</cp:coreProperties>
</file>