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BD146-3429-4D9C-9876-4B5909D00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82EB2-319B-4CC6-8260-8BDDD09B1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57880-16BF-4D8C-980C-10929D58C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6471-5164-4D9A-8672-A9D2ABE788E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659AB-AD73-4294-953E-41FCF731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CECCF-F639-42AE-AB0B-6183939E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9695-18C6-4386-96CA-E0DDAA3B3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80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C6A98-8D5D-480A-812C-84EE5E63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87EE0-3B61-43D4-B835-81E0F7040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1D5A2-13F1-407B-8F9D-FC52DDCF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6471-5164-4D9A-8672-A9D2ABE788E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B6500-92AF-4AE4-9AFF-73C04889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D30E1-AD53-4AE4-98BA-00B43528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9695-18C6-4386-96CA-E0DDAA3B3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6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29A7F-8684-4595-B08C-E7D83A5B9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68AEA-87F3-44F8-8E9A-30C35E6D4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3B037-D24C-42BE-9FA5-BB75B49E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6471-5164-4D9A-8672-A9D2ABE788E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EE4BF-1DD3-4BF0-B0FC-22C9DEB5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E5834-4F52-4BD2-BFA2-8310887E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9695-18C6-4386-96CA-E0DDAA3B3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52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817C5-5E9D-4328-8B1F-7D623CE6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EAA3-5D22-4FC3-94CB-65C1FA2AE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7BCB9-C183-4F7C-A7AB-0BD03DD5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6471-5164-4D9A-8672-A9D2ABE788E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1D5FB-09F2-4926-8893-6F7F49026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0DDB7-78B8-4C8C-90D5-A0E1159C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9695-18C6-4386-96CA-E0DDAA3B3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97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67BF8-8BEC-410E-969E-1146DC0D0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E26F9-D369-45EF-A3A9-851DB92AC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901DB-4F26-498D-930A-B05D42EC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6471-5164-4D9A-8672-A9D2ABE788E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888BF-9A77-4727-9EC3-D65C5DB1E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D573D-BDF7-4F4A-B890-AD4EC081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9695-18C6-4386-96CA-E0DDAA3B3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38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4CD9B-96FB-44B4-BEBD-95DBC536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735A5-6902-47F8-8EF4-D57066442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E2D33-8E00-4F85-A4E4-07774ACC7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A3658-262F-4ECB-A454-BDF93CAC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6471-5164-4D9A-8672-A9D2ABE788E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4086B-E660-4045-B8EF-F7D71EFC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B4222-C504-46E1-9B6B-A2E489F3C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9695-18C6-4386-96CA-E0DDAA3B3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3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00F4-7CA4-4D25-9906-8084167C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9E2CF-4533-4AC3-9CCD-485AE73CB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6DD88-4E04-4806-A2A9-F0DA57636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89691D-1597-4538-BA6F-A0E2FD927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9C379-E48F-40AA-ADC0-22BD53850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1D66B-CE35-48E0-A4DE-EA3DD709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6471-5164-4D9A-8672-A9D2ABE788E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9D747A-58F4-4D44-8D98-647E3C24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D5E2C-B093-4855-81EF-C22075B1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9695-18C6-4386-96CA-E0DDAA3B3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97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1F366-3F11-4E86-A0CE-063AC0B2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3FDBC3-67A8-4BFE-B2B6-B2972A866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6471-5164-4D9A-8672-A9D2ABE788E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4A80B-5B68-4EFF-86BE-CAA8C45FA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8DA65-3AB3-4D44-8FE2-1E10890F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9695-18C6-4386-96CA-E0DDAA3B3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1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CAE88-653E-4800-8AA5-2B923D059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6471-5164-4D9A-8672-A9D2ABE788E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C54E1-B940-4E50-A80E-CAF5A7EA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E13C8-24A4-42DF-8965-17E8F3FE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9695-18C6-4386-96CA-E0DDAA3B3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0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59FC-F50D-4697-B7A8-BC194E77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306AB-95B7-4A67-8BC1-EC1CD5FD0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0136B-E776-4300-927E-31A8E4A66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BFC1F-99A2-4377-A88E-A1F14896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6471-5164-4D9A-8672-A9D2ABE788E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F6A2D-A08F-4066-86A6-8125D517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409D8-8488-4E53-A99F-34FEC9F6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9695-18C6-4386-96CA-E0DDAA3B3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6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3927E-B56E-4DB3-8066-EF12E664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28535-F2EC-43A8-8CD2-0439A6AD5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41141-B73B-4107-AFB3-27742A2C0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EC025-A742-4B6C-87C1-702AC24E4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6471-5164-4D9A-8672-A9D2ABE788E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49181-77E9-4A2D-BCE1-D1224273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51FCF-2B1E-4923-B0DE-842C9A0C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9695-18C6-4386-96CA-E0DDAA3B3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5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CBC1A-0BD1-4EFB-80B3-43F72FB6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693C5-9D18-4FD8-B9FE-C1FC97D1A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B62AA-DEA1-4D51-8551-7801010F0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46471-5164-4D9A-8672-A9D2ABE788E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A59DA-3804-4F02-8666-B5A929FF4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9B59D-FA1C-4372-A010-16F05FC2E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F9695-18C6-4386-96CA-E0DDAA3B3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14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app.smartsheet.com/b/form/a1b13649edc84b53ba67a1baa4d470d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evertonfc.tfaforms.net/918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foundation.liverpoolfc.com/get-involved/girls-football/she-inspires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A92B2-CD04-B349-BCF4-433F16C5B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92DD0F56-3217-1A44-8F2E-D078A3097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2970" y="-49630"/>
            <a:ext cx="12368463" cy="695726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498E79-CF1C-7346-93EE-54C3E4B6C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597" y="58669"/>
            <a:ext cx="857378" cy="1096099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43CC10ED-8270-42E3-8005-5A6545A68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15" y="143782"/>
            <a:ext cx="1630901" cy="908774"/>
          </a:xfrm>
          <a:prstGeom prst="rect">
            <a:avLst/>
          </a:prstGeom>
        </p:spPr>
      </p:pic>
      <p:pic>
        <p:nvPicPr>
          <p:cNvPr id="38" name="Picture 3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0E455A3-791A-4E2E-937C-5A4A017EDF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15638"/>
          <a:stretch/>
        </p:blipFill>
        <p:spPr>
          <a:xfrm>
            <a:off x="9848850" y="61272"/>
            <a:ext cx="2406643" cy="1027939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016EA0-D1EB-43ED-B5C3-CCD976692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" y="146860"/>
            <a:ext cx="2213652" cy="844845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FD7ED225-FA02-4D6B-9B43-467F9F5E0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69" y="233187"/>
            <a:ext cx="2213651" cy="728623"/>
          </a:xfrm>
          <a:prstGeom prst="rect">
            <a:avLst/>
          </a:prstGeom>
        </p:spPr>
      </p:pic>
      <p:pic>
        <p:nvPicPr>
          <p:cNvPr id="12" name="Picture 11" descr="Arrow&#10;&#10;Description automatically generated">
            <a:extLst>
              <a:ext uri="{FF2B5EF4-FFF2-40B4-BE49-F238E27FC236}">
                <a16:creationId xmlns:a16="http://schemas.microsoft.com/office/drawing/2014/main" id="{F0AAD8CB-8E94-4BB9-ACAD-DDACBBF120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66" y="58668"/>
            <a:ext cx="857378" cy="1077663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BFEE1BAE-02DC-45DB-A152-9575475E91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64" y="20981"/>
            <a:ext cx="1113564" cy="112773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00B90B-534F-442B-BA60-219D36DF9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909838"/>
              </p:ext>
            </p:extLst>
          </p:nvPr>
        </p:nvGraphicFramePr>
        <p:xfrm>
          <a:off x="205448" y="1293183"/>
          <a:ext cx="11732552" cy="5109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6023">
                  <a:extLst>
                    <a:ext uri="{9D8B030D-6E8A-4147-A177-3AD203B41FA5}">
                      <a16:colId xmlns:a16="http://schemas.microsoft.com/office/drawing/2014/main" val="215593224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794546429"/>
                    </a:ext>
                  </a:extLst>
                </a:gridCol>
                <a:gridCol w="3883329">
                  <a:extLst>
                    <a:ext uri="{9D8B030D-6E8A-4147-A177-3AD203B41FA5}">
                      <a16:colId xmlns:a16="http://schemas.microsoft.com/office/drawing/2014/main" val="2397770926"/>
                    </a:ext>
                  </a:extLst>
                </a:gridCol>
              </a:tblGrid>
              <a:tr h="180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LOCATION 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DAY &amp; TIMINGS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Booking Link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3260"/>
                  </a:ext>
                </a:extLst>
              </a:tr>
              <a:tr h="427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Jeffrey Humble Football &amp; Fitness,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Liverpool, L9 6AG.</a:t>
                      </a:r>
                      <a:endParaRPr lang="en-GB" sz="11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Mondays 6-7pm.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u="sng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hlinkClick r:id="rId10"/>
                        </a:rPr>
                        <a:t>Book Here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751347"/>
                  </a:ext>
                </a:extLst>
              </a:tr>
              <a:tr h="427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Anfield Sports and Community Centre,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Lower Breck Road, L6 0AG.</a:t>
                      </a:r>
                      <a:endParaRPr lang="en-GB" sz="11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Tuesdays 5-6pm.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  <a:hlinkClick r:id="rId10"/>
                        </a:rPr>
                        <a:t>Book Here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988142"/>
                  </a:ext>
                </a:extLst>
              </a:tr>
              <a:tr h="427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Woodchurch High Sports Complex,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Carr Bridge Road, Birkenhead, CH49 7NG</a:t>
                      </a:r>
                      <a:endParaRPr lang="en-GB" sz="11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Tuesdays 7-8pm.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  <a:hlinkClick r:id="rId10"/>
                        </a:rPr>
                        <a:t>Book Here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743648"/>
                  </a:ext>
                </a:extLst>
              </a:tr>
              <a:tr h="4008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Tiber Football Centre,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Tagus Street, Toxteth, L8 0TP</a:t>
                      </a:r>
                      <a:endParaRPr lang="en-GB" sz="11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Thursdays 5-6pm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  <a:hlinkClick r:id="rId10"/>
                        </a:rPr>
                        <a:t>Book Here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225450"/>
                  </a:ext>
                </a:extLst>
              </a:tr>
              <a:tr h="3975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St John Bosco Arts College,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61 Storrington Avenue, L11 9DQ</a:t>
                      </a:r>
                      <a:endParaRPr lang="en-GB" sz="11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Fridays 6-7pm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  <a:hlinkClick r:id="rId10"/>
                        </a:rPr>
                        <a:t>Book Here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51959"/>
                  </a:ext>
                </a:extLst>
              </a:tr>
              <a:tr h="427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Ruskin Drive Sports Ground,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St Helens, WA10 6RP</a:t>
                      </a:r>
                      <a:endParaRPr lang="en-GB" sz="11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Thursdays 5-6pm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  <a:hlinkClick r:id="rId10"/>
                        </a:rPr>
                        <a:t>Book Here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279957"/>
                  </a:ext>
                </a:extLst>
              </a:tr>
              <a:tr h="331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Academy of St Nicolas,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51 </a:t>
                      </a:r>
                      <a:r>
                        <a:rPr lang="en-GB" sz="1100" b="0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Horrocks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Ave, Liverpool L19 5NY</a:t>
                      </a:r>
                      <a:endParaRPr lang="en-GB" sz="11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Tuesday 3-4pm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Book Here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22281"/>
                  </a:ext>
                </a:extLst>
              </a:tr>
              <a:tr h="331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Prescot Soccer Centre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119 Warrington Rd, Prescot L35 5AD</a:t>
                      </a:r>
                      <a:endParaRPr lang="en-GB" sz="11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Friday 4-5pm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Book Here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016017"/>
                  </a:ext>
                </a:extLst>
              </a:tr>
              <a:tr h="331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Halewood Academy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The Avenue, Liverpool L26 1UU</a:t>
                      </a:r>
                      <a:endParaRPr lang="en-GB" sz="11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Wednesday 3-4pm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Book Here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485591"/>
                  </a:ext>
                </a:extLst>
              </a:tr>
              <a:tr h="331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Alder Sports Club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Alder Rd, Liverpool L12 2AY</a:t>
                      </a:r>
                      <a:endParaRPr lang="en-GB" sz="11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Tuesday 6.30-8pm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/>
                        </a:rPr>
                        <a:t>Book Here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409266"/>
                  </a:ext>
                </a:extLst>
              </a:tr>
              <a:tr h="457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Litherland Remyca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LCFA Sefton, Drummond Road, Liverpool, L23 9YP</a:t>
                      </a: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Thursday 7-8pm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/>
                        </a:rPr>
                        <a:t>Book Here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197745"/>
                  </a:ext>
                </a:extLst>
              </a:tr>
              <a:tr h="4848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Newton-Le-Willows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Ashton Road, Newton le Willows, WA12 0AQ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Friday 6-7pm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/>
                        </a:rPr>
                        <a:t>Book Here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8" marR="99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3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271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7082292C3F194F8175F7C853059C03" ma:contentTypeVersion="13" ma:contentTypeDescription="Create a new document." ma:contentTypeScope="" ma:versionID="ca19760ed82768c8a3bb83454a7a4bd4">
  <xsd:schema xmlns:xsd="http://www.w3.org/2001/XMLSchema" xmlns:xs="http://www.w3.org/2001/XMLSchema" xmlns:p="http://schemas.microsoft.com/office/2006/metadata/properties" xmlns:ns2="1731d3b2-ac40-4db7-b2c2-e608e1954715" xmlns:ns3="3cd5d148-0d93-4210-ad0c-d93a236f1319" targetNamespace="http://schemas.microsoft.com/office/2006/metadata/properties" ma:root="true" ma:fieldsID="47048c534ebb33c1f91cf319b3ae2351" ns2:_="" ns3:_="">
    <xsd:import namespace="1731d3b2-ac40-4db7-b2c2-e608e1954715"/>
    <xsd:import namespace="3cd5d148-0d93-4210-ad0c-d93a236f13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1d3b2-ac40-4db7-b2c2-e608e19547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5d148-0d93-4210-ad0c-d93a236f13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433973-780D-4538-9733-20E0FA971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31d3b2-ac40-4db7-b2c2-e608e1954715"/>
    <ds:schemaRef ds:uri="3cd5d148-0d93-4210-ad0c-d93a236f13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0B4402-4DD4-4628-8B5A-F56826CABEB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18F408A-69FA-4C13-872A-7B3689BD7F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192</Words>
  <Application>Microsoft Office PowerPoint</Application>
  <PresentationFormat>Widescreen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Farrell</dc:creator>
  <cp:lastModifiedBy>Chloe Griffiths</cp:lastModifiedBy>
  <cp:revision>8</cp:revision>
  <dcterms:created xsi:type="dcterms:W3CDTF">2022-03-10T14:04:07Z</dcterms:created>
  <dcterms:modified xsi:type="dcterms:W3CDTF">2022-05-26T08:16:58Z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0x010100127082292C3F194F8175F7C853059C03</vt:lpwstr>
  </property>
  <property fmtid="{D5CDD505-2E9C-101B-9397-08002B2CF9AE}" pid="3" name="MSIP_Label_fe7215e5-6892-44c5-bd87-118363e84c39_Enabled">
    <vt:lpwstr>true</vt:lpwstr>
  </property>
  <property fmtid="{D5CDD505-2E9C-101B-9397-08002B2CF9AE}" pid="4" name="MSIP_Label_fe7215e5-6892-44c5-bd87-118363e84c39_SetDate">
    <vt:lpwstr>2022-05-26T08:13:09Z</vt:lpwstr>
  </property>
  <property fmtid="{D5CDD505-2E9C-101B-9397-08002B2CF9AE}" pid="5" name="MSIP_Label_fe7215e5-6892-44c5-bd87-118363e84c39_Method">
    <vt:lpwstr>Standard</vt:lpwstr>
  </property>
  <property fmtid="{D5CDD505-2E9C-101B-9397-08002B2CF9AE}" pid="6" name="MSIP_Label_fe7215e5-6892-44c5-bd87-118363e84c39_Name">
    <vt:lpwstr>OFFICIAL</vt:lpwstr>
  </property>
  <property fmtid="{D5CDD505-2E9C-101B-9397-08002B2CF9AE}" pid="7" name="MSIP_Label_fe7215e5-6892-44c5-bd87-118363e84c39_SiteId">
    <vt:lpwstr>f3955ea2-4c5d-4e27-ab8d-f6f577fa122d</vt:lpwstr>
  </property>
  <property fmtid="{D5CDD505-2E9C-101B-9397-08002B2CF9AE}" pid="8" name="MSIP_Label_fe7215e5-6892-44c5-bd87-118363e84c39_ActionId">
    <vt:lpwstr>ef55d479-a6fe-4701-961f-0a98984f73d4</vt:lpwstr>
  </property>
  <property fmtid="{D5CDD505-2E9C-101B-9397-08002B2CF9AE}" pid="9" name="MSIP_Label_fe7215e5-6892-44c5-bd87-118363e84c39_ContentBits">
    <vt:lpwstr>0</vt:lpwstr>
  </property>
</Properties>
</file>