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sldIdLst>
    <p:sldId id="273" r:id="rId6"/>
    <p:sldId id="278" r:id="rId7"/>
    <p:sldId id="279" r:id="rId8"/>
    <p:sldId id="28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0" d="100"/>
          <a:sy n="80" d="100"/>
        </p:scale>
        <p:origin x="78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6484B-CF44-065E-A2F6-EF8F7E4B5AD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FC82DBA4-ACAB-3B7E-2FB5-3AE6201A55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1DA7D39E-2306-52C6-4222-6031E8EAF3F5}"/>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5" name="Footer Placeholder 4">
            <a:extLst>
              <a:ext uri="{FF2B5EF4-FFF2-40B4-BE49-F238E27FC236}">
                <a16:creationId xmlns:a16="http://schemas.microsoft.com/office/drawing/2014/main" id="{C37F47B4-0B0B-4F6C-738D-F1389BCDAF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24A6F0-1019-6371-95CE-51466DEB723B}"/>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2999344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2EB73-7303-CA44-404B-9BAB89AC8A58}"/>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3DEB915-9FF1-1324-2B94-3E3407A08EA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4871D254-DE12-60DB-F547-E5A85E02D1A3}"/>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5" name="Footer Placeholder 4">
            <a:extLst>
              <a:ext uri="{FF2B5EF4-FFF2-40B4-BE49-F238E27FC236}">
                <a16:creationId xmlns:a16="http://schemas.microsoft.com/office/drawing/2014/main" id="{72498199-B11A-21D2-73CA-8B8097931A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60FE8D-F7CE-DF30-53BE-5A3A7274C3D5}"/>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1171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3B5EE1-FBE1-EF7E-E981-CD79903F14E4}"/>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589F1207-E98B-503E-3694-3C9D78169ED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F44E8FD-F658-B53F-1A5E-E56B8E073466}"/>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5" name="Footer Placeholder 4">
            <a:extLst>
              <a:ext uri="{FF2B5EF4-FFF2-40B4-BE49-F238E27FC236}">
                <a16:creationId xmlns:a16="http://schemas.microsoft.com/office/drawing/2014/main" id="{C534C7E3-97C6-FD0F-441F-4E224CFDA5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D98D00-D803-953E-876B-799D59011CA5}"/>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3598016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2B0799D-E554-40C3-A1B8-9A5AA0BFB909}"/>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AA555105-B174-4F9B-A31B-1AAACCEE37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A3A5DE-12DB-4F0B-9A69-95E83BBB74C5}"/>
              </a:ext>
            </a:extLst>
          </p:cNvPr>
          <p:cNvSpPr>
            <a:spLocks noGrp="1"/>
          </p:cNvSpPr>
          <p:nvPr>
            <p:ph type="sldNum" sz="quarter" idx="12"/>
          </p:nvPr>
        </p:nvSpPr>
        <p:spPr/>
        <p:txBody>
          <a:bodyPr/>
          <a:lstStyle/>
          <a:p>
            <a:fld id="{3989956C-3C4E-4944-8B53-6244D1B07A44}" type="slidenum">
              <a:rPr lang="en-GB" smtClean="0"/>
              <a:t>‹#›</a:t>
            </a:fld>
            <a:endParaRPr lang="en-GB"/>
          </a:p>
        </p:txBody>
      </p:sp>
      <p:pic>
        <p:nvPicPr>
          <p:cNvPr id="11" name="Picture 10" descr="Logo&#10;&#10;Description automatically generated">
            <a:extLst>
              <a:ext uri="{FF2B5EF4-FFF2-40B4-BE49-F238E27FC236}">
                <a16:creationId xmlns:a16="http://schemas.microsoft.com/office/drawing/2014/main" id="{72E2586F-B21E-4604-883F-EFD906DD26C6}"/>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9183" r="62716"/>
          <a:stretch/>
        </p:blipFill>
        <p:spPr>
          <a:xfrm>
            <a:off x="-102614" y="2672066"/>
            <a:ext cx="3426106" cy="5646251"/>
          </a:xfrm>
          <a:prstGeom prst="rect">
            <a:avLst/>
          </a:prstGeom>
        </p:spPr>
      </p:pic>
      <p:sp>
        <p:nvSpPr>
          <p:cNvPr id="17" name="Title 1">
            <a:extLst>
              <a:ext uri="{FF2B5EF4-FFF2-40B4-BE49-F238E27FC236}">
                <a16:creationId xmlns:a16="http://schemas.microsoft.com/office/drawing/2014/main" id="{8B2520CC-DEFC-492F-B2C2-3BFD98D9CBA0}"/>
              </a:ext>
            </a:extLst>
          </p:cNvPr>
          <p:cNvSpPr txBox="1">
            <a:spLocks/>
          </p:cNvSpPr>
          <p:nvPr userDrawn="1"/>
        </p:nvSpPr>
        <p:spPr>
          <a:xfrm>
            <a:off x="471352" y="295750"/>
            <a:ext cx="268006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stStyle>
          <a:p>
            <a:r>
              <a:rPr lang="en-US" dirty="0"/>
              <a:t>Click to edit</a:t>
            </a:r>
            <a:endParaRPr lang="en-GB" dirty="0"/>
          </a:p>
        </p:txBody>
      </p:sp>
      <p:pic>
        <p:nvPicPr>
          <p:cNvPr id="3" name="Picture 2" descr="A picture containing background pattern&#10;&#10;Description automatically generated">
            <a:extLst>
              <a:ext uri="{FF2B5EF4-FFF2-40B4-BE49-F238E27FC236}">
                <a16:creationId xmlns:a16="http://schemas.microsoft.com/office/drawing/2014/main" id="{2E32CBAC-8C55-4256-B7E9-EC16E7DD6F9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173638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2B0799D-E554-40C3-A1B8-9A5AA0BFB909}"/>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AA555105-B174-4F9B-A31B-1AAACCEE37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A3A5DE-12DB-4F0B-9A69-95E83BBB74C5}"/>
              </a:ext>
            </a:extLst>
          </p:cNvPr>
          <p:cNvSpPr>
            <a:spLocks noGrp="1"/>
          </p:cNvSpPr>
          <p:nvPr>
            <p:ph type="sldNum" sz="quarter" idx="12"/>
          </p:nvPr>
        </p:nvSpPr>
        <p:spPr/>
        <p:txBody>
          <a:bodyPr/>
          <a:lstStyle/>
          <a:p>
            <a:fld id="{3989956C-3C4E-4944-8B53-6244D1B07A44}" type="slidenum">
              <a:rPr lang="en-GB" smtClean="0"/>
              <a:t>‹#›</a:t>
            </a:fld>
            <a:endParaRPr lang="en-GB"/>
          </a:p>
        </p:txBody>
      </p:sp>
      <p:pic>
        <p:nvPicPr>
          <p:cNvPr id="11" name="Picture 10" descr="Logo&#10;&#10;Description automatically generated">
            <a:extLst>
              <a:ext uri="{FF2B5EF4-FFF2-40B4-BE49-F238E27FC236}">
                <a16:creationId xmlns:a16="http://schemas.microsoft.com/office/drawing/2014/main" id="{72E2586F-B21E-4604-883F-EFD906DD26C6}"/>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9183" r="62716"/>
          <a:stretch/>
        </p:blipFill>
        <p:spPr>
          <a:xfrm>
            <a:off x="-102614" y="2672066"/>
            <a:ext cx="3426106" cy="5646251"/>
          </a:xfrm>
          <a:prstGeom prst="rect">
            <a:avLst/>
          </a:prstGeom>
        </p:spPr>
      </p:pic>
      <p:sp>
        <p:nvSpPr>
          <p:cNvPr id="17" name="Title 1">
            <a:extLst>
              <a:ext uri="{FF2B5EF4-FFF2-40B4-BE49-F238E27FC236}">
                <a16:creationId xmlns:a16="http://schemas.microsoft.com/office/drawing/2014/main" id="{8B2520CC-DEFC-492F-B2C2-3BFD98D9CBA0}"/>
              </a:ext>
            </a:extLst>
          </p:cNvPr>
          <p:cNvSpPr txBox="1">
            <a:spLocks/>
          </p:cNvSpPr>
          <p:nvPr userDrawn="1"/>
        </p:nvSpPr>
        <p:spPr>
          <a:xfrm>
            <a:off x="471352" y="295750"/>
            <a:ext cx="268006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stStyle>
          <a:p>
            <a:r>
              <a:rPr lang="en-US" dirty="0"/>
              <a:t>Click to edit</a:t>
            </a:r>
            <a:endParaRPr lang="en-GB" dirty="0"/>
          </a:p>
        </p:txBody>
      </p:sp>
      <p:pic>
        <p:nvPicPr>
          <p:cNvPr id="3" name="Picture 2" descr="A picture containing background pattern&#10;&#10;Description automatically generated">
            <a:extLst>
              <a:ext uri="{FF2B5EF4-FFF2-40B4-BE49-F238E27FC236}">
                <a16:creationId xmlns:a16="http://schemas.microsoft.com/office/drawing/2014/main" id="{2E32CBAC-8C55-4256-B7E9-EC16E7DD6F9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607372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5CE0D40-86A8-4AA7-A233-6A555AF8AC4A}"/>
              </a:ext>
            </a:extLst>
          </p:cNvPr>
          <p:cNvSpPr/>
          <p:nvPr userDrawn="1"/>
        </p:nvSpPr>
        <p:spPr>
          <a:xfrm>
            <a:off x="0" y="0"/>
            <a:ext cx="3426106" cy="6858000"/>
          </a:xfrm>
          <a:prstGeom prst="rect">
            <a:avLst/>
          </a:prstGeom>
          <a:solidFill>
            <a:srgbClr val="4CBB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4" name="Date Placeholder 3">
            <a:extLst>
              <a:ext uri="{FF2B5EF4-FFF2-40B4-BE49-F238E27FC236}">
                <a16:creationId xmlns:a16="http://schemas.microsoft.com/office/drawing/2014/main" id="{12B0799D-E554-40C3-A1B8-9A5AA0BFB909}"/>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AA555105-B174-4F9B-A31B-1AAACCEE37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6A3A5DE-12DB-4F0B-9A69-95E83BBB74C5}"/>
              </a:ext>
            </a:extLst>
          </p:cNvPr>
          <p:cNvSpPr>
            <a:spLocks noGrp="1"/>
          </p:cNvSpPr>
          <p:nvPr>
            <p:ph type="sldNum" sz="quarter" idx="12"/>
          </p:nvPr>
        </p:nvSpPr>
        <p:spPr/>
        <p:txBody>
          <a:bodyPr/>
          <a:lstStyle/>
          <a:p>
            <a:fld id="{3989956C-3C4E-4944-8B53-6244D1B07A44}" type="slidenum">
              <a:rPr lang="en-GB" smtClean="0"/>
              <a:t>‹#›</a:t>
            </a:fld>
            <a:endParaRPr lang="en-GB"/>
          </a:p>
        </p:txBody>
      </p:sp>
      <p:pic>
        <p:nvPicPr>
          <p:cNvPr id="11" name="Picture 10" descr="Logo&#10;&#10;Description automatically generated">
            <a:extLst>
              <a:ext uri="{FF2B5EF4-FFF2-40B4-BE49-F238E27FC236}">
                <a16:creationId xmlns:a16="http://schemas.microsoft.com/office/drawing/2014/main" id="{72E2586F-B21E-4604-883F-EFD906DD26C6}"/>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9183" r="62716"/>
          <a:stretch/>
        </p:blipFill>
        <p:spPr>
          <a:xfrm>
            <a:off x="-102614" y="2672066"/>
            <a:ext cx="3426106" cy="5646251"/>
          </a:xfrm>
          <a:prstGeom prst="rect">
            <a:avLst/>
          </a:prstGeom>
        </p:spPr>
      </p:pic>
      <p:sp>
        <p:nvSpPr>
          <p:cNvPr id="15" name="Text Placeholder 14">
            <a:extLst>
              <a:ext uri="{FF2B5EF4-FFF2-40B4-BE49-F238E27FC236}">
                <a16:creationId xmlns:a16="http://schemas.microsoft.com/office/drawing/2014/main" id="{E7230DC3-985A-4387-9BF6-5454F8BCA6B7}"/>
              </a:ext>
            </a:extLst>
          </p:cNvPr>
          <p:cNvSpPr>
            <a:spLocks noGrp="1"/>
          </p:cNvSpPr>
          <p:nvPr>
            <p:ph type="body" sz="quarter" idx="14"/>
          </p:nvPr>
        </p:nvSpPr>
        <p:spPr>
          <a:xfrm>
            <a:off x="3709987" y="1419225"/>
            <a:ext cx="6670629" cy="21077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itle 1">
            <a:extLst>
              <a:ext uri="{FF2B5EF4-FFF2-40B4-BE49-F238E27FC236}">
                <a16:creationId xmlns:a16="http://schemas.microsoft.com/office/drawing/2014/main" id="{28DA1EE3-F67F-46A2-88BD-1753CF810E90}"/>
              </a:ext>
            </a:extLst>
          </p:cNvPr>
          <p:cNvSpPr>
            <a:spLocks noGrp="1"/>
          </p:cNvSpPr>
          <p:nvPr>
            <p:ph type="title"/>
          </p:nvPr>
        </p:nvSpPr>
        <p:spPr>
          <a:xfrm>
            <a:off x="542109" y="1079521"/>
            <a:ext cx="2410097" cy="1325563"/>
          </a:xfrm>
        </p:spPr>
        <p:txBody>
          <a:bodyPr/>
          <a:lstStyle>
            <a:lvl1pPr>
              <a:defRPr b="1">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2915021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830FE7F-3BE1-40AB-84EF-2E9A8B431E77}"/>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985A4B20-D169-4115-B780-3AD9C384F5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ADB92B-0C4C-4952-8D1D-EB4A62B4191F}"/>
              </a:ext>
            </a:extLst>
          </p:cNvPr>
          <p:cNvSpPr>
            <a:spLocks noGrp="1"/>
          </p:cNvSpPr>
          <p:nvPr>
            <p:ph type="sldNum" sz="quarter" idx="12"/>
          </p:nvPr>
        </p:nvSpPr>
        <p:spPr/>
        <p:txBody>
          <a:bodyPr/>
          <a:lstStyle/>
          <a:p>
            <a:fld id="{3989956C-3C4E-4944-8B53-6244D1B07A44}" type="slidenum">
              <a:rPr lang="en-GB" smtClean="0"/>
              <a:t>‹#›</a:t>
            </a:fld>
            <a:endParaRPr lang="en-GB"/>
          </a:p>
        </p:txBody>
      </p:sp>
      <p:pic>
        <p:nvPicPr>
          <p:cNvPr id="9" name="Picture 8" descr="Logo&#10;&#10;Description automatically generated">
            <a:extLst>
              <a:ext uri="{FF2B5EF4-FFF2-40B4-BE49-F238E27FC236}">
                <a16:creationId xmlns:a16="http://schemas.microsoft.com/office/drawing/2014/main" id="{0EB28106-7B6D-4CF3-9AC5-EFED2EB4B097}"/>
              </a:ext>
            </a:extLst>
          </p:cNvPr>
          <p:cNvPicPr>
            <a:picLocks noChangeAspect="1"/>
          </p:cNvPicPr>
          <p:nvPr userDrawn="1"/>
        </p:nvPicPr>
        <p:blipFill rotWithShape="1">
          <a:blip r:embed="rId2">
            <a:duotone>
              <a:prstClr val="black"/>
              <a:srgbClr val="542581">
                <a:tint val="45000"/>
                <a:satMod val="400000"/>
              </a:srgbClr>
            </a:duotone>
            <a:alphaModFix amt="70000"/>
            <a:extLst>
              <a:ext uri="{28A0092B-C50C-407E-A947-70E740481C1C}">
                <a14:useLocalDpi xmlns:a14="http://schemas.microsoft.com/office/drawing/2010/main" val="0"/>
              </a:ext>
            </a:extLst>
          </a:blip>
          <a:srcRect l="9183" r="63594" b="37489"/>
          <a:stretch/>
        </p:blipFill>
        <p:spPr>
          <a:xfrm>
            <a:off x="6834221" y="1160585"/>
            <a:ext cx="5357779" cy="5697415"/>
          </a:xfrm>
          <a:prstGeom prst="rect">
            <a:avLst/>
          </a:prstGeom>
        </p:spPr>
      </p:pic>
      <p:sp>
        <p:nvSpPr>
          <p:cNvPr id="13" name="Text Placeholder 12">
            <a:extLst>
              <a:ext uri="{FF2B5EF4-FFF2-40B4-BE49-F238E27FC236}">
                <a16:creationId xmlns:a16="http://schemas.microsoft.com/office/drawing/2014/main" id="{51CD8446-0697-45F6-BACE-76A4F116E075}"/>
              </a:ext>
            </a:extLst>
          </p:cNvPr>
          <p:cNvSpPr>
            <a:spLocks noGrp="1"/>
          </p:cNvSpPr>
          <p:nvPr>
            <p:ph type="body" sz="quarter" idx="13"/>
          </p:nvPr>
        </p:nvSpPr>
        <p:spPr>
          <a:xfrm>
            <a:off x="559526" y="1480638"/>
            <a:ext cx="6365875" cy="2769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 Placeholder 7">
            <a:extLst>
              <a:ext uri="{FF2B5EF4-FFF2-40B4-BE49-F238E27FC236}">
                <a16:creationId xmlns:a16="http://schemas.microsoft.com/office/drawing/2014/main" id="{2CD7AC22-29BA-4F28-8C21-AB81EA7FBA85}"/>
              </a:ext>
            </a:extLst>
          </p:cNvPr>
          <p:cNvSpPr>
            <a:spLocks noGrp="1"/>
          </p:cNvSpPr>
          <p:nvPr>
            <p:ph type="body" sz="quarter" idx="14" hasCustomPrompt="1"/>
          </p:nvPr>
        </p:nvSpPr>
        <p:spPr>
          <a:xfrm>
            <a:off x="558800" y="165146"/>
            <a:ext cx="11101388" cy="1062037"/>
          </a:xfrm>
        </p:spPr>
        <p:txBody>
          <a:bodyPr>
            <a:normAutofit/>
          </a:bodyPr>
          <a:lstStyle>
            <a:lvl1pPr marL="0" indent="0">
              <a:buNone/>
              <a:defRPr sz="4400"/>
            </a:lvl1pPr>
            <a:lvl2pPr marL="457200" indent="0">
              <a:buNone/>
              <a:defRPr/>
            </a:lvl2pPr>
          </a:lstStyle>
          <a:p>
            <a:pPr lvl="0"/>
            <a:r>
              <a:rPr lang="en-US" dirty="0"/>
              <a:t>Click to edit Master title</a:t>
            </a:r>
          </a:p>
        </p:txBody>
      </p:sp>
    </p:spTree>
    <p:extLst>
      <p:ext uri="{BB962C8B-B14F-4D97-AF65-F5344CB8AC3E}">
        <p14:creationId xmlns:p14="http://schemas.microsoft.com/office/powerpoint/2010/main" val="1617452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0770AF-B0C1-4E3D-8BE6-9AB89B087E47}"/>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A2CD5AB1-867B-485E-87D2-7B3187FEE1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911F87-E76D-4053-9B86-86A2416988DB}"/>
              </a:ext>
            </a:extLst>
          </p:cNvPr>
          <p:cNvSpPr>
            <a:spLocks noGrp="1"/>
          </p:cNvSpPr>
          <p:nvPr>
            <p:ph type="sldNum" sz="quarter" idx="12"/>
          </p:nvPr>
        </p:nvSpPr>
        <p:spPr/>
        <p:txBody>
          <a:bodyPr/>
          <a:lstStyle/>
          <a:p>
            <a:fld id="{3989956C-3C4E-4944-8B53-6244D1B07A44}" type="slidenum">
              <a:rPr lang="en-GB" smtClean="0"/>
              <a:t>‹#›</a:t>
            </a:fld>
            <a:endParaRPr lang="en-GB"/>
          </a:p>
        </p:txBody>
      </p:sp>
      <p:sp>
        <p:nvSpPr>
          <p:cNvPr id="7" name="Rectangle 6">
            <a:extLst>
              <a:ext uri="{FF2B5EF4-FFF2-40B4-BE49-F238E27FC236}">
                <a16:creationId xmlns:a16="http://schemas.microsoft.com/office/drawing/2014/main" id="{047117F1-9AF5-46AC-9C16-400645CB27DD}"/>
              </a:ext>
            </a:extLst>
          </p:cNvPr>
          <p:cNvSpPr/>
          <p:nvPr userDrawn="1"/>
        </p:nvSpPr>
        <p:spPr>
          <a:xfrm>
            <a:off x="0" y="0"/>
            <a:ext cx="6076296" cy="6858000"/>
          </a:xfrm>
          <a:prstGeom prst="rect">
            <a:avLst/>
          </a:prstGeom>
          <a:solidFill>
            <a:srgbClr val="736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8" name="Picture 7" descr="Logo&#10;&#10;Description automatically generated">
            <a:extLst>
              <a:ext uri="{FF2B5EF4-FFF2-40B4-BE49-F238E27FC236}">
                <a16:creationId xmlns:a16="http://schemas.microsoft.com/office/drawing/2014/main" id="{2364D57C-77CA-406F-9A80-38F06CB7E533}"/>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9183" r="62716"/>
          <a:stretch/>
        </p:blipFill>
        <p:spPr>
          <a:xfrm>
            <a:off x="-146141" y="4162050"/>
            <a:ext cx="2033159" cy="3350663"/>
          </a:xfrm>
          <a:prstGeom prst="rect">
            <a:avLst/>
          </a:prstGeom>
        </p:spPr>
      </p:pic>
      <p:sp>
        <p:nvSpPr>
          <p:cNvPr id="11" name="Text Placeholder 10">
            <a:extLst>
              <a:ext uri="{FF2B5EF4-FFF2-40B4-BE49-F238E27FC236}">
                <a16:creationId xmlns:a16="http://schemas.microsoft.com/office/drawing/2014/main" id="{F3A7B366-2A0E-423A-9029-E33995BF7A83}"/>
              </a:ext>
            </a:extLst>
          </p:cNvPr>
          <p:cNvSpPr>
            <a:spLocks noGrp="1"/>
          </p:cNvSpPr>
          <p:nvPr>
            <p:ph type="body" sz="quarter" idx="13"/>
          </p:nvPr>
        </p:nvSpPr>
        <p:spPr>
          <a:xfrm>
            <a:off x="565616" y="1768611"/>
            <a:ext cx="4945063" cy="262890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Picture Placeholder 12">
            <a:extLst>
              <a:ext uri="{FF2B5EF4-FFF2-40B4-BE49-F238E27FC236}">
                <a16:creationId xmlns:a16="http://schemas.microsoft.com/office/drawing/2014/main" id="{5EEBF747-981F-4195-958C-34EC45F77282}"/>
              </a:ext>
            </a:extLst>
          </p:cNvPr>
          <p:cNvSpPr>
            <a:spLocks noGrp="1"/>
          </p:cNvSpPr>
          <p:nvPr>
            <p:ph type="pic" sz="quarter" idx="14"/>
          </p:nvPr>
        </p:nvSpPr>
        <p:spPr>
          <a:xfrm>
            <a:off x="6076950" y="0"/>
            <a:ext cx="6115050" cy="6858000"/>
          </a:xfrm>
        </p:spPr>
        <p:txBody>
          <a:bodyPr/>
          <a:lstStyle/>
          <a:p>
            <a:r>
              <a:rPr lang="en-US"/>
              <a:t>Click icon to add picture</a:t>
            </a:r>
            <a:endParaRPr lang="en-GB"/>
          </a:p>
        </p:txBody>
      </p:sp>
      <p:sp>
        <p:nvSpPr>
          <p:cNvPr id="14" name="Title 1">
            <a:extLst>
              <a:ext uri="{FF2B5EF4-FFF2-40B4-BE49-F238E27FC236}">
                <a16:creationId xmlns:a16="http://schemas.microsoft.com/office/drawing/2014/main" id="{61B1084C-BA1E-47C5-BCDC-C85C01C476BA}"/>
              </a:ext>
            </a:extLst>
          </p:cNvPr>
          <p:cNvSpPr>
            <a:spLocks noGrp="1"/>
          </p:cNvSpPr>
          <p:nvPr>
            <p:ph type="title"/>
          </p:nvPr>
        </p:nvSpPr>
        <p:spPr>
          <a:xfrm>
            <a:off x="559526" y="69327"/>
            <a:ext cx="10515600" cy="1325563"/>
          </a:xfrm>
        </p:spPr>
        <p:txBody>
          <a:bodyPr/>
          <a:lstStyle>
            <a:lvl1pPr>
              <a:defRPr b="1">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3082080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8D6FEE-7C2C-4A61-8481-5F063668CF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4FCB07A-E58F-4786-82E0-2E21559097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7B0D81-35C8-44D5-8998-D20F3BEA699E}"/>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6" name="Footer Placeholder 5">
            <a:extLst>
              <a:ext uri="{FF2B5EF4-FFF2-40B4-BE49-F238E27FC236}">
                <a16:creationId xmlns:a16="http://schemas.microsoft.com/office/drawing/2014/main" id="{265D209F-A2CB-41BC-A2F2-D46CCC6E42C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972975-91FF-4BB0-B7A6-8558FF84018A}"/>
              </a:ext>
            </a:extLst>
          </p:cNvPr>
          <p:cNvSpPr>
            <a:spLocks noGrp="1"/>
          </p:cNvSpPr>
          <p:nvPr>
            <p:ph type="sldNum" sz="quarter" idx="12"/>
          </p:nvPr>
        </p:nvSpPr>
        <p:spPr/>
        <p:txBody>
          <a:bodyPr/>
          <a:lstStyle/>
          <a:p>
            <a:fld id="{3989956C-3C4E-4944-8B53-6244D1B07A44}" type="slidenum">
              <a:rPr lang="en-GB" smtClean="0"/>
              <a:t>‹#›</a:t>
            </a:fld>
            <a:endParaRPr lang="en-GB"/>
          </a:p>
        </p:txBody>
      </p:sp>
      <p:sp>
        <p:nvSpPr>
          <p:cNvPr id="8" name="Rectangle 7">
            <a:extLst>
              <a:ext uri="{FF2B5EF4-FFF2-40B4-BE49-F238E27FC236}">
                <a16:creationId xmlns:a16="http://schemas.microsoft.com/office/drawing/2014/main" id="{2127A4D5-C258-45AD-9BBF-A32F6203F904}"/>
              </a:ext>
            </a:extLst>
          </p:cNvPr>
          <p:cNvSpPr/>
          <p:nvPr userDrawn="1"/>
        </p:nvSpPr>
        <p:spPr>
          <a:xfrm>
            <a:off x="0" y="-48639"/>
            <a:ext cx="12192000" cy="1322275"/>
          </a:xfrm>
          <a:prstGeom prst="rect">
            <a:avLst/>
          </a:prstGeom>
          <a:solidFill>
            <a:srgbClr val="5425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pic>
        <p:nvPicPr>
          <p:cNvPr id="9" name="Picture 8" descr="Logo&#10;&#10;Description automatically generated">
            <a:extLst>
              <a:ext uri="{FF2B5EF4-FFF2-40B4-BE49-F238E27FC236}">
                <a16:creationId xmlns:a16="http://schemas.microsoft.com/office/drawing/2014/main" id="{7DBACE59-3139-419F-BCF7-98CFF14F19F3}"/>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9183" r="62716"/>
          <a:stretch/>
        </p:blipFill>
        <p:spPr>
          <a:xfrm>
            <a:off x="10735422" y="-343993"/>
            <a:ext cx="1282726" cy="2113943"/>
          </a:xfrm>
          <a:prstGeom prst="rect">
            <a:avLst/>
          </a:prstGeom>
        </p:spPr>
      </p:pic>
      <p:sp>
        <p:nvSpPr>
          <p:cNvPr id="2" name="Title 1">
            <a:extLst>
              <a:ext uri="{FF2B5EF4-FFF2-40B4-BE49-F238E27FC236}">
                <a16:creationId xmlns:a16="http://schemas.microsoft.com/office/drawing/2014/main" id="{171DE5A3-EFCB-43F7-8284-03676AC150F2}"/>
              </a:ext>
            </a:extLst>
          </p:cNvPr>
          <p:cNvSpPr>
            <a:spLocks noGrp="1"/>
          </p:cNvSpPr>
          <p:nvPr>
            <p:ph type="title"/>
          </p:nvPr>
        </p:nvSpPr>
        <p:spPr>
          <a:xfrm>
            <a:off x="838200" y="127460"/>
            <a:ext cx="10515600" cy="1325563"/>
          </a:xfrm>
        </p:spPr>
        <p:txBody>
          <a:bodyPr/>
          <a:lstStyle>
            <a:lvl1pPr>
              <a:defRPr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0666049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BF6DB38-EDBA-47C0-A52B-71B154692F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51FD64-7C4D-4308-901D-A752AA7541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BD83706-1F47-4F53-8CF2-D1EACBD66417}"/>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8" name="Footer Placeholder 7">
            <a:extLst>
              <a:ext uri="{FF2B5EF4-FFF2-40B4-BE49-F238E27FC236}">
                <a16:creationId xmlns:a16="http://schemas.microsoft.com/office/drawing/2014/main" id="{002CE4CB-140B-4B28-AC7A-A2B77BACD6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6FB6AF-365B-45B9-8D07-A38D3D87A3B8}"/>
              </a:ext>
            </a:extLst>
          </p:cNvPr>
          <p:cNvSpPr>
            <a:spLocks noGrp="1"/>
          </p:cNvSpPr>
          <p:nvPr>
            <p:ph type="sldNum" sz="quarter" idx="12"/>
          </p:nvPr>
        </p:nvSpPr>
        <p:spPr/>
        <p:txBody>
          <a:bodyPr/>
          <a:lstStyle/>
          <a:p>
            <a:fld id="{3989956C-3C4E-4944-8B53-6244D1B07A44}" type="slidenum">
              <a:rPr lang="en-GB" smtClean="0"/>
              <a:t>‹#›</a:t>
            </a:fld>
            <a:endParaRPr lang="en-GB"/>
          </a:p>
        </p:txBody>
      </p:sp>
      <p:pic>
        <p:nvPicPr>
          <p:cNvPr id="10" name="Picture 9" descr="Logo&#10;&#10;Description automatically generated">
            <a:extLst>
              <a:ext uri="{FF2B5EF4-FFF2-40B4-BE49-F238E27FC236}">
                <a16:creationId xmlns:a16="http://schemas.microsoft.com/office/drawing/2014/main" id="{E2999313-BC36-4356-9469-8B5EF35677B2}"/>
              </a:ext>
            </a:extLst>
          </p:cNvPr>
          <p:cNvPicPr>
            <a:picLocks noChangeAspect="1"/>
          </p:cNvPicPr>
          <p:nvPr userDrawn="1"/>
        </p:nvPicPr>
        <p:blipFill rotWithShape="1">
          <a:blip r:embed="rId2">
            <a:alphaModFix/>
            <a:duotone>
              <a:prstClr val="black"/>
              <a:srgbClr val="666666">
                <a:tint val="45000"/>
                <a:satMod val="400000"/>
              </a:srgbClr>
            </a:duotone>
            <a:extLst>
              <a:ext uri="{28A0092B-C50C-407E-A947-70E740481C1C}">
                <a14:useLocalDpi xmlns:a14="http://schemas.microsoft.com/office/drawing/2010/main" val="0"/>
              </a:ext>
            </a:extLst>
          </a:blip>
          <a:srcRect l="9183" r="63594" b="37489"/>
          <a:stretch/>
        </p:blipFill>
        <p:spPr>
          <a:xfrm>
            <a:off x="6834221" y="1160585"/>
            <a:ext cx="5357779" cy="5697415"/>
          </a:xfrm>
          <a:prstGeom prst="rect">
            <a:avLst/>
          </a:prstGeom>
        </p:spPr>
      </p:pic>
      <p:sp>
        <p:nvSpPr>
          <p:cNvPr id="2" name="Title 1">
            <a:extLst>
              <a:ext uri="{FF2B5EF4-FFF2-40B4-BE49-F238E27FC236}">
                <a16:creationId xmlns:a16="http://schemas.microsoft.com/office/drawing/2014/main" id="{0B08AE48-DEC1-4B7D-B66A-2525AE298904}"/>
              </a:ext>
            </a:extLst>
          </p:cNvPr>
          <p:cNvSpPr>
            <a:spLocks noGrp="1"/>
          </p:cNvSpPr>
          <p:nvPr>
            <p:ph type="title"/>
          </p:nvPr>
        </p:nvSpPr>
        <p:spPr>
          <a:xfrm>
            <a:off x="838200" y="219075"/>
            <a:ext cx="10515600" cy="1325563"/>
          </a:xfrm>
        </p:spPr>
        <p:txBody>
          <a:bodyPr/>
          <a:lstStyle>
            <a:lvl1pPr>
              <a:defRPr b="1"/>
            </a:lvl1pPr>
          </a:lstStyle>
          <a:p>
            <a:r>
              <a:rPr lang="en-US"/>
              <a:t>Click to edit Master title style</a:t>
            </a:r>
            <a:endParaRPr lang="en-GB"/>
          </a:p>
        </p:txBody>
      </p:sp>
    </p:spTree>
    <p:extLst>
      <p:ext uri="{BB962C8B-B14F-4D97-AF65-F5344CB8AC3E}">
        <p14:creationId xmlns:p14="http://schemas.microsoft.com/office/powerpoint/2010/main" val="7062498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FA2BBC6-3D5D-45C3-9ACD-B9FE69021600}"/>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4" name="Footer Placeholder 3">
            <a:extLst>
              <a:ext uri="{FF2B5EF4-FFF2-40B4-BE49-F238E27FC236}">
                <a16:creationId xmlns:a16="http://schemas.microsoft.com/office/drawing/2014/main" id="{98B617E1-4003-432C-9CC1-6EAE17C67EE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96D60F0-E270-4CC9-A49D-E974D8FE94F1}"/>
              </a:ext>
            </a:extLst>
          </p:cNvPr>
          <p:cNvSpPr>
            <a:spLocks noGrp="1"/>
          </p:cNvSpPr>
          <p:nvPr>
            <p:ph type="sldNum" sz="quarter" idx="12"/>
          </p:nvPr>
        </p:nvSpPr>
        <p:spPr/>
        <p:txBody>
          <a:bodyPr/>
          <a:lstStyle/>
          <a:p>
            <a:fld id="{3989956C-3C4E-4944-8B53-6244D1B07A44}" type="slidenum">
              <a:rPr lang="en-GB" smtClean="0"/>
              <a:t>‹#›</a:t>
            </a:fld>
            <a:endParaRPr lang="en-GB"/>
          </a:p>
        </p:txBody>
      </p:sp>
      <p:sp>
        <p:nvSpPr>
          <p:cNvPr id="6" name="Rectangle 5">
            <a:extLst>
              <a:ext uri="{FF2B5EF4-FFF2-40B4-BE49-F238E27FC236}">
                <a16:creationId xmlns:a16="http://schemas.microsoft.com/office/drawing/2014/main" id="{0B4F93FE-06D4-4426-AE9A-FE53463D9E39}"/>
              </a:ext>
            </a:extLst>
          </p:cNvPr>
          <p:cNvSpPr/>
          <p:nvPr userDrawn="1"/>
        </p:nvSpPr>
        <p:spPr>
          <a:xfrm>
            <a:off x="0" y="-48639"/>
            <a:ext cx="12192000" cy="1322275"/>
          </a:xfrm>
          <a:prstGeom prst="rect">
            <a:avLst/>
          </a:prstGeom>
          <a:solidFill>
            <a:srgbClr val="54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pic>
        <p:nvPicPr>
          <p:cNvPr id="7" name="Picture 6" descr="Logo&#10;&#10;Description automatically generated">
            <a:extLst>
              <a:ext uri="{FF2B5EF4-FFF2-40B4-BE49-F238E27FC236}">
                <a16:creationId xmlns:a16="http://schemas.microsoft.com/office/drawing/2014/main" id="{7D78B247-4806-4FEA-8930-A8EE6027F394}"/>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9183" r="62716"/>
          <a:stretch/>
        </p:blipFill>
        <p:spPr>
          <a:xfrm>
            <a:off x="10726579" y="-317617"/>
            <a:ext cx="1282726" cy="2113943"/>
          </a:xfrm>
          <a:prstGeom prst="rect">
            <a:avLst/>
          </a:prstGeom>
        </p:spPr>
      </p:pic>
      <p:sp>
        <p:nvSpPr>
          <p:cNvPr id="2" name="Title 1">
            <a:extLst>
              <a:ext uri="{FF2B5EF4-FFF2-40B4-BE49-F238E27FC236}">
                <a16:creationId xmlns:a16="http://schemas.microsoft.com/office/drawing/2014/main" id="{FF5236BA-408F-44F1-9D81-478A37A6884A}"/>
              </a:ext>
            </a:extLst>
          </p:cNvPr>
          <p:cNvSpPr>
            <a:spLocks noGrp="1"/>
          </p:cNvSpPr>
          <p:nvPr>
            <p:ph type="title"/>
          </p:nvPr>
        </p:nvSpPr>
        <p:spPr>
          <a:xfrm>
            <a:off x="559526" y="69327"/>
            <a:ext cx="10515600" cy="1325563"/>
          </a:xfrm>
        </p:spPr>
        <p:txBody>
          <a:bodyPr/>
          <a:lstStyle>
            <a:lvl1pPr>
              <a:defRPr b="1">
                <a:solidFill>
                  <a:schemeClr val="bg1"/>
                </a:solidFill>
              </a:defRPr>
            </a:lvl1pPr>
          </a:lstStyle>
          <a:p>
            <a:r>
              <a:rPr lang="en-US"/>
              <a:t>Click to edit Master title style</a:t>
            </a:r>
            <a:endParaRPr lang="en-GB" dirty="0"/>
          </a:p>
        </p:txBody>
      </p:sp>
      <p:sp>
        <p:nvSpPr>
          <p:cNvPr id="11" name="SmartArt Placeholder 10">
            <a:extLst>
              <a:ext uri="{FF2B5EF4-FFF2-40B4-BE49-F238E27FC236}">
                <a16:creationId xmlns:a16="http://schemas.microsoft.com/office/drawing/2014/main" id="{8D8D45CB-F1A4-4D11-8F7C-21BF1FE5162B}"/>
              </a:ext>
            </a:extLst>
          </p:cNvPr>
          <p:cNvSpPr>
            <a:spLocks noGrp="1"/>
          </p:cNvSpPr>
          <p:nvPr>
            <p:ph type="dgm" sz="quarter" idx="13"/>
          </p:nvPr>
        </p:nvSpPr>
        <p:spPr>
          <a:xfrm>
            <a:off x="739775" y="1924050"/>
            <a:ext cx="10334625" cy="3597275"/>
          </a:xfrm>
        </p:spPr>
        <p:txBody>
          <a:bodyPr/>
          <a:lstStyle/>
          <a:p>
            <a:r>
              <a:rPr lang="en-US"/>
              <a:t>Click icon to add SmartArt graphic</a:t>
            </a:r>
            <a:endParaRPr lang="en-GB" dirty="0"/>
          </a:p>
        </p:txBody>
      </p:sp>
    </p:spTree>
    <p:extLst>
      <p:ext uri="{BB962C8B-B14F-4D97-AF65-F5344CB8AC3E}">
        <p14:creationId xmlns:p14="http://schemas.microsoft.com/office/powerpoint/2010/main" val="27815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A6A8D-7CC2-8477-7DFB-7F1FFFB0DFB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6948AAD-3571-CA39-37C6-131812C9B2E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29CAD3C-AD89-57AD-5AB5-6DCDEBC754AE}"/>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5" name="Footer Placeholder 4">
            <a:extLst>
              <a:ext uri="{FF2B5EF4-FFF2-40B4-BE49-F238E27FC236}">
                <a16:creationId xmlns:a16="http://schemas.microsoft.com/office/drawing/2014/main" id="{09F86E86-D2EB-00D4-8FEF-047968FF6D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6C9394-E94E-D679-434A-D6A31C27CA02}"/>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2409323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DDB4C4-E956-46DF-9B73-397BB593B4E8}"/>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3" name="Footer Placeholder 2">
            <a:extLst>
              <a:ext uri="{FF2B5EF4-FFF2-40B4-BE49-F238E27FC236}">
                <a16:creationId xmlns:a16="http://schemas.microsoft.com/office/drawing/2014/main" id="{B437344D-156F-4D5B-AA07-EC066BB1406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1E85392-1CEE-40E3-97BE-3CCD791556B4}"/>
              </a:ext>
            </a:extLst>
          </p:cNvPr>
          <p:cNvSpPr>
            <a:spLocks noGrp="1"/>
          </p:cNvSpPr>
          <p:nvPr>
            <p:ph type="sldNum" sz="quarter" idx="12"/>
          </p:nvPr>
        </p:nvSpPr>
        <p:spPr/>
        <p:txBody>
          <a:bodyPr/>
          <a:lstStyle/>
          <a:p>
            <a:fld id="{3989956C-3C4E-4944-8B53-6244D1B07A44}" type="slidenum">
              <a:rPr lang="en-GB" smtClean="0"/>
              <a:t>‹#›</a:t>
            </a:fld>
            <a:endParaRPr lang="en-GB"/>
          </a:p>
        </p:txBody>
      </p:sp>
      <p:sp>
        <p:nvSpPr>
          <p:cNvPr id="5" name="Rectangle 4">
            <a:extLst>
              <a:ext uri="{FF2B5EF4-FFF2-40B4-BE49-F238E27FC236}">
                <a16:creationId xmlns:a16="http://schemas.microsoft.com/office/drawing/2014/main" id="{FC82A02A-B343-42D9-80D3-FD233353EB64}"/>
              </a:ext>
            </a:extLst>
          </p:cNvPr>
          <p:cNvSpPr/>
          <p:nvPr userDrawn="1"/>
        </p:nvSpPr>
        <p:spPr>
          <a:xfrm>
            <a:off x="-78946" y="0"/>
            <a:ext cx="3426106" cy="6858000"/>
          </a:xfrm>
          <a:prstGeom prst="rect">
            <a:avLst/>
          </a:prstGeom>
          <a:solidFill>
            <a:srgbClr val="95AE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pic>
        <p:nvPicPr>
          <p:cNvPr id="6" name="Picture 5" descr="Logo&#10;&#10;Description automatically generated">
            <a:extLst>
              <a:ext uri="{FF2B5EF4-FFF2-40B4-BE49-F238E27FC236}">
                <a16:creationId xmlns:a16="http://schemas.microsoft.com/office/drawing/2014/main" id="{14876D64-2AE0-4C61-9129-21B0EDF73D27}"/>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9183" r="62716"/>
          <a:stretch/>
        </p:blipFill>
        <p:spPr>
          <a:xfrm>
            <a:off x="-102614" y="2672066"/>
            <a:ext cx="3426106" cy="5646251"/>
          </a:xfrm>
          <a:prstGeom prst="rect">
            <a:avLst/>
          </a:prstGeom>
        </p:spPr>
      </p:pic>
      <p:sp>
        <p:nvSpPr>
          <p:cNvPr id="7" name="Title 1">
            <a:extLst>
              <a:ext uri="{FF2B5EF4-FFF2-40B4-BE49-F238E27FC236}">
                <a16:creationId xmlns:a16="http://schemas.microsoft.com/office/drawing/2014/main" id="{678EE733-32A3-4A0C-BF98-5E5A9E65903E}"/>
              </a:ext>
            </a:extLst>
          </p:cNvPr>
          <p:cNvSpPr>
            <a:spLocks noGrp="1"/>
          </p:cNvSpPr>
          <p:nvPr>
            <p:ph type="title"/>
          </p:nvPr>
        </p:nvSpPr>
        <p:spPr>
          <a:xfrm>
            <a:off x="542109" y="1079521"/>
            <a:ext cx="2410097" cy="1325563"/>
          </a:xfrm>
        </p:spPr>
        <p:txBody>
          <a:bodyPr/>
          <a:lstStyle>
            <a:lvl1pPr>
              <a:defRPr b="1">
                <a:solidFill>
                  <a:schemeClr val="bg1"/>
                </a:solidFill>
              </a:defRPr>
            </a:lvl1pPr>
          </a:lstStyle>
          <a:p>
            <a:r>
              <a:rPr lang="en-US"/>
              <a:t>Click to edit Master title style</a:t>
            </a:r>
            <a:endParaRPr lang="en-GB" dirty="0"/>
          </a:p>
        </p:txBody>
      </p:sp>
      <p:sp>
        <p:nvSpPr>
          <p:cNvPr id="9" name="Chart Placeholder 8">
            <a:extLst>
              <a:ext uri="{FF2B5EF4-FFF2-40B4-BE49-F238E27FC236}">
                <a16:creationId xmlns:a16="http://schemas.microsoft.com/office/drawing/2014/main" id="{EF5830FE-02BD-458A-8D42-57B0481EF97D}"/>
              </a:ext>
            </a:extLst>
          </p:cNvPr>
          <p:cNvSpPr>
            <a:spLocks noGrp="1"/>
          </p:cNvSpPr>
          <p:nvPr>
            <p:ph type="chart" sz="quarter" idx="13"/>
          </p:nvPr>
        </p:nvSpPr>
        <p:spPr>
          <a:xfrm>
            <a:off x="4038600" y="714375"/>
            <a:ext cx="7315200" cy="4884738"/>
          </a:xfrm>
        </p:spPr>
        <p:txBody>
          <a:bodyPr/>
          <a:lstStyle/>
          <a:p>
            <a:r>
              <a:rPr lang="en-US"/>
              <a:t>Click icon to add chart</a:t>
            </a:r>
            <a:endParaRPr lang="en-GB"/>
          </a:p>
        </p:txBody>
      </p:sp>
    </p:spTree>
    <p:extLst>
      <p:ext uri="{BB962C8B-B14F-4D97-AF65-F5344CB8AC3E}">
        <p14:creationId xmlns:p14="http://schemas.microsoft.com/office/powerpoint/2010/main" val="5030419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8" name="Picture 7" descr="Logo&#10;&#10;Description automatically generated with low confidence">
            <a:extLst>
              <a:ext uri="{FF2B5EF4-FFF2-40B4-BE49-F238E27FC236}">
                <a16:creationId xmlns:a16="http://schemas.microsoft.com/office/drawing/2014/main" id="{398ABCB2-E96B-4307-969F-7560649BD43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6295052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4EA08-888F-48D1-AF00-EFDF8DAF1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1F3B8B6-83FB-454E-9E5D-5CAAC788AA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F11AF12A-208F-4A2C-984F-BFD40AF14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7D6824-802C-4BA6-B169-714633EE4069}"/>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6" name="Footer Placeholder 5">
            <a:extLst>
              <a:ext uri="{FF2B5EF4-FFF2-40B4-BE49-F238E27FC236}">
                <a16:creationId xmlns:a16="http://schemas.microsoft.com/office/drawing/2014/main" id="{5E8BD71A-5DE5-4A25-8A25-59A852B7EC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0428EB-2E4E-4A8F-85F4-C28C321F03FA}"/>
              </a:ext>
            </a:extLst>
          </p:cNvPr>
          <p:cNvSpPr>
            <a:spLocks noGrp="1"/>
          </p:cNvSpPr>
          <p:nvPr>
            <p:ph type="sldNum" sz="quarter" idx="12"/>
          </p:nvPr>
        </p:nvSpPr>
        <p:spPr/>
        <p:txBody>
          <a:bodyPr/>
          <a:lstStyle/>
          <a:p>
            <a:fld id="{3989956C-3C4E-4944-8B53-6244D1B07A44}" type="slidenum">
              <a:rPr lang="en-GB" smtClean="0"/>
              <a:t>‹#›</a:t>
            </a:fld>
            <a:endParaRPr lang="en-GB"/>
          </a:p>
        </p:txBody>
      </p:sp>
    </p:spTree>
    <p:extLst>
      <p:ext uri="{BB962C8B-B14F-4D97-AF65-F5344CB8AC3E}">
        <p14:creationId xmlns:p14="http://schemas.microsoft.com/office/powerpoint/2010/main" val="31184243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0DCD0-0B5C-4B7E-9329-8D6F982810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AEDE7F-E26A-4905-8722-5A2C192AB86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567117-553E-493A-98A0-259D35941B4F}"/>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494564FE-665E-4CA1-B145-0D489B97AA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2DEC5A-6558-413A-919E-E167B18AFC8D}"/>
              </a:ext>
            </a:extLst>
          </p:cNvPr>
          <p:cNvSpPr>
            <a:spLocks noGrp="1"/>
          </p:cNvSpPr>
          <p:nvPr>
            <p:ph type="sldNum" sz="quarter" idx="12"/>
          </p:nvPr>
        </p:nvSpPr>
        <p:spPr/>
        <p:txBody>
          <a:bodyPr/>
          <a:lstStyle/>
          <a:p>
            <a:fld id="{3989956C-3C4E-4944-8B53-6244D1B07A44}" type="slidenum">
              <a:rPr lang="en-GB" smtClean="0"/>
              <a:t>‹#›</a:t>
            </a:fld>
            <a:endParaRPr lang="en-GB"/>
          </a:p>
        </p:txBody>
      </p:sp>
    </p:spTree>
    <p:extLst>
      <p:ext uri="{BB962C8B-B14F-4D97-AF65-F5344CB8AC3E}">
        <p14:creationId xmlns:p14="http://schemas.microsoft.com/office/powerpoint/2010/main" val="9301068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354A2E-3236-4A7A-8DF2-E857F635E7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99BDA0-060E-4D29-9DA0-F173C36606D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FBB81D-F43F-46BA-9A23-F15017EFF511}"/>
              </a:ext>
            </a:extLst>
          </p:cNvPr>
          <p:cNvSpPr>
            <a:spLocks noGrp="1"/>
          </p:cNvSpPr>
          <p:nvPr>
            <p:ph type="dt" sz="half" idx="10"/>
          </p:nvPr>
        </p:nvSpPr>
        <p:spPr/>
        <p:txBody>
          <a:body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CCCA45CB-4580-4F2F-82BD-617CE9ADFA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A869F5-1A9F-4AA0-A398-50C02A3E96B6}"/>
              </a:ext>
            </a:extLst>
          </p:cNvPr>
          <p:cNvSpPr>
            <a:spLocks noGrp="1"/>
          </p:cNvSpPr>
          <p:nvPr>
            <p:ph type="sldNum" sz="quarter" idx="12"/>
          </p:nvPr>
        </p:nvSpPr>
        <p:spPr/>
        <p:txBody>
          <a:bodyPr/>
          <a:lstStyle/>
          <a:p>
            <a:fld id="{3989956C-3C4E-4944-8B53-6244D1B07A44}" type="slidenum">
              <a:rPr lang="en-GB" smtClean="0"/>
              <a:t>‹#›</a:t>
            </a:fld>
            <a:endParaRPr lang="en-GB"/>
          </a:p>
        </p:txBody>
      </p:sp>
    </p:spTree>
    <p:extLst>
      <p:ext uri="{BB962C8B-B14F-4D97-AF65-F5344CB8AC3E}">
        <p14:creationId xmlns:p14="http://schemas.microsoft.com/office/powerpoint/2010/main" val="355773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26D4E-61EB-5460-56BC-953C255451C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FABE7FB1-C269-D8B2-0601-895CE7D1ACD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EF207FA-F478-F054-F1E5-F42A523D479E}"/>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5" name="Footer Placeholder 4">
            <a:extLst>
              <a:ext uri="{FF2B5EF4-FFF2-40B4-BE49-F238E27FC236}">
                <a16:creationId xmlns:a16="http://schemas.microsoft.com/office/drawing/2014/main" id="{0F546E77-2D77-AB63-9AC8-CCD16DC218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F114B2-0C1A-8D4F-0F16-2C5ADB434753}"/>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79053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40506-5F17-6C32-7D61-DD825962B54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E1A7893-9CE4-BBB5-6E4B-7753A732AF2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6B910A5-00E0-7833-CF2D-FCE0F297DB2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66669F7E-60CD-5B02-65EF-AF4E294FDAD9}"/>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6" name="Footer Placeholder 5">
            <a:extLst>
              <a:ext uri="{FF2B5EF4-FFF2-40B4-BE49-F238E27FC236}">
                <a16:creationId xmlns:a16="http://schemas.microsoft.com/office/drawing/2014/main" id="{1B7A95B0-D578-8AA4-71A9-379E8971A9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57D160-3B15-CD95-8923-81D50463F664}"/>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346941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6E7FC-3B38-90E0-7925-DC738D0A3042}"/>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A4DDC98A-3D4A-CB10-2945-D264340871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1EA5E98-E29B-57E5-04EC-5BD1B4E16C9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747151D5-7285-A835-017F-D21EAE0DA5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EFC7243-58B3-C6A8-2FDE-C53E710A534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3430AA5B-3884-DC8F-0E67-1C014CE617AA}"/>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8" name="Footer Placeholder 7">
            <a:extLst>
              <a:ext uri="{FF2B5EF4-FFF2-40B4-BE49-F238E27FC236}">
                <a16:creationId xmlns:a16="http://schemas.microsoft.com/office/drawing/2014/main" id="{A9B929C7-0081-F555-B784-4E95228C9EE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5068991-8731-8FD7-1894-A1A1558C0254}"/>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4068128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1DC05-0F24-75A3-ABF1-1F567E4854E5}"/>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41E8294-C575-7B3C-7D8B-03ECCE7771FF}"/>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4" name="Footer Placeholder 3">
            <a:extLst>
              <a:ext uri="{FF2B5EF4-FFF2-40B4-BE49-F238E27FC236}">
                <a16:creationId xmlns:a16="http://schemas.microsoft.com/office/drawing/2014/main" id="{9C21A07F-6663-E486-6FB5-53C8F050A63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FD22E-8A7D-C418-157D-9E82D957EF0C}"/>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382247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67B5E4-5EE2-166A-D1B4-EB6075147000}"/>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3" name="Footer Placeholder 2">
            <a:extLst>
              <a:ext uri="{FF2B5EF4-FFF2-40B4-BE49-F238E27FC236}">
                <a16:creationId xmlns:a16="http://schemas.microsoft.com/office/drawing/2014/main" id="{3306D456-F3FB-FD6C-590F-6D7E2F94962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2EE8CCD-2CC6-EAC4-94F8-99CB9858B9BB}"/>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3600929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802B7-5F6E-E068-81FA-73C1B71BD14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06845656-F027-EB3F-99C3-B6A4507552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839483DD-80EC-FA0F-CBF9-76FBF91B8C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1D88029-DB82-C9BC-259C-D3E3C7C19DE0}"/>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6" name="Footer Placeholder 5">
            <a:extLst>
              <a:ext uri="{FF2B5EF4-FFF2-40B4-BE49-F238E27FC236}">
                <a16:creationId xmlns:a16="http://schemas.microsoft.com/office/drawing/2014/main" id="{C388E2CF-25A6-D803-347D-5D316E6121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57282B-1195-3669-3D08-3DFD52947540}"/>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3344670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DA990-4069-2574-4E7C-2F92AC4DD1F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0C804D8-A19D-810C-8867-BC52950722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8EA8A0B-8A47-8410-6F3B-573F673401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0F620FA-8C7C-4076-B855-83FBFDD6F154}"/>
              </a:ext>
            </a:extLst>
          </p:cNvPr>
          <p:cNvSpPr>
            <a:spLocks noGrp="1"/>
          </p:cNvSpPr>
          <p:nvPr>
            <p:ph type="dt" sz="half" idx="10"/>
          </p:nvPr>
        </p:nvSpPr>
        <p:spPr/>
        <p:txBody>
          <a:bodyPr/>
          <a:lstStyle/>
          <a:p>
            <a:fld id="{F560C1F7-4878-4F14-8D6C-99B32848A738}" type="datetimeFigureOut">
              <a:rPr lang="en-GB" smtClean="0"/>
              <a:t>27/05/2025</a:t>
            </a:fld>
            <a:endParaRPr lang="en-GB"/>
          </a:p>
        </p:txBody>
      </p:sp>
      <p:sp>
        <p:nvSpPr>
          <p:cNvPr id="6" name="Footer Placeholder 5">
            <a:extLst>
              <a:ext uri="{FF2B5EF4-FFF2-40B4-BE49-F238E27FC236}">
                <a16:creationId xmlns:a16="http://schemas.microsoft.com/office/drawing/2014/main" id="{20674266-41C7-3691-942D-921FF281CF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E090E0-F411-042B-32F1-4A6F7B630F2C}"/>
              </a:ext>
            </a:extLst>
          </p:cNvPr>
          <p:cNvSpPr>
            <a:spLocks noGrp="1"/>
          </p:cNvSpPr>
          <p:nvPr>
            <p:ph type="sldNum" sz="quarter" idx="12"/>
          </p:nvPr>
        </p:nvSpPr>
        <p:spPr/>
        <p:txBody>
          <a:bodyPr/>
          <a:lstStyle/>
          <a:p>
            <a:fld id="{5524B725-7989-4361-A27C-114EBD0D2228}" type="slidenum">
              <a:rPr lang="en-GB" smtClean="0"/>
              <a:t>‹#›</a:t>
            </a:fld>
            <a:endParaRPr lang="en-GB"/>
          </a:p>
        </p:txBody>
      </p:sp>
    </p:spTree>
    <p:extLst>
      <p:ext uri="{BB962C8B-B14F-4D97-AF65-F5344CB8AC3E}">
        <p14:creationId xmlns:p14="http://schemas.microsoft.com/office/powerpoint/2010/main" val="2248517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EA3EAD-080A-FB85-5435-37C24151D0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12865299-8169-1021-704E-4AE3195ECE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27A4AF2-CD33-E37E-C288-CAF46F687F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560C1F7-4878-4F14-8D6C-99B32848A738}" type="datetimeFigureOut">
              <a:rPr lang="en-GB" smtClean="0"/>
              <a:t>27/05/2025</a:t>
            </a:fld>
            <a:endParaRPr lang="en-GB"/>
          </a:p>
        </p:txBody>
      </p:sp>
      <p:sp>
        <p:nvSpPr>
          <p:cNvPr id="5" name="Footer Placeholder 4">
            <a:extLst>
              <a:ext uri="{FF2B5EF4-FFF2-40B4-BE49-F238E27FC236}">
                <a16:creationId xmlns:a16="http://schemas.microsoft.com/office/drawing/2014/main" id="{D4517155-8A8B-4201-9F3E-2999D744A1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37D9166-1808-96EF-D967-D3D397A4C0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524B725-7989-4361-A27C-114EBD0D2228}" type="slidenum">
              <a:rPr lang="en-GB" smtClean="0"/>
              <a:t>‹#›</a:t>
            </a:fld>
            <a:endParaRPr lang="en-GB"/>
          </a:p>
        </p:txBody>
      </p:sp>
      <p:sp>
        <p:nvSpPr>
          <p:cNvPr id="8" name="TextBox 7">
            <a:extLst>
              <a:ext uri="{FF2B5EF4-FFF2-40B4-BE49-F238E27FC236}">
                <a16:creationId xmlns:a16="http://schemas.microsoft.com/office/drawing/2014/main" id="{0DB1F381-51A3-1EE9-5B83-103A5FD43064}"/>
              </a:ext>
            </a:extLst>
          </p:cNvPr>
          <p:cNvSpPr txBox="1"/>
          <p:nvPr userDrawn="1">
            <p:extLst>
              <p:ext uri="{1162E1C5-73C7-4A58-AE30-91384D911F3F}">
                <p184:classification xmlns:p184="http://schemas.microsoft.com/office/powerpoint/2018/4/main" val="watermark"/>
              </p:ext>
            </p:extLst>
          </p:nvPr>
        </p:nvSpPr>
        <p:spPr>
          <a:xfrm rot="-1800000">
            <a:off x="6078538" y="3421380"/>
            <a:ext cx="38100" cy="15240"/>
          </a:xfrm>
          <a:prstGeom prst="rect">
            <a:avLst/>
          </a:prstGeom>
        </p:spPr>
        <p:txBody>
          <a:bodyPr horzOverflow="overflow" lIns="0" tIns="0" rIns="0" bIns="0">
            <a:spAutoFit/>
          </a:bodyPr>
          <a:lstStyle/>
          <a:p>
            <a:pPr algn="l"/>
            <a:r>
              <a:rPr lang="en-GB" sz="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4036211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5F6C80-16C4-45AA-A47B-5CA29A3C96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2EF53C-F892-4C43-8E1F-88A18AB3D8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766464-1D3A-4156-AB7D-54C6D75037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5B45F-8CD9-40F8-AFB3-42E4EEE5ECFB}" type="datetimeFigureOut">
              <a:rPr lang="en-GB" smtClean="0"/>
              <a:t>27/05/2025</a:t>
            </a:fld>
            <a:endParaRPr lang="en-GB"/>
          </a:p>
        </p:txBody>
      </p:sp>
      <p:sp>
        <p:nvSpPr>
          <p:cNvPr id="5" name="Footer Placeholder 4">
            <a:extLst>
              <a:ext uri="{FF2B5EF4-FFF2-40B4-BE49-F238E27FC236}">
                <a16:creationId xmlns:a16="http://schemas.microsoft.com/office/drawing/2014/main" id="{C656AD99-62EC-419B-90A4-CCD6594D7A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CF0E3E-0D95-43CE-B450-FCC7FEA895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9956C-3C4E-4944-8B53-6244D1B07A44}" type="slidenum">
              <a:rPr lang="en-GB" smtClean="0"/>
              <a:t>‹#›</a:t>
            </a:fld>
            <a:endParaRPr lang="en-GB"/>
          </a:p>
        </p:txBody>
      </p:sp>
    </p:spTree>
    <p:extLst>
      <p:ext uri="{BB962C8B-B14F-4D97-AF65-F5344CB8AC3E}">
        <p14:creationId xmlns:p14="http://schemas.microsoft.com/office/powerpoint/2010/main" val="36223740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219B-E1D6-4F7B-8981-D79A8BCA28B3}"/>
              </a:ext>
            </a:extLst>
          </p:cNvPr>
          <p:cNvSpPr txBox="1">
            <a:spLocks/>
          </p:cNvSpPr>
          <p:nvPr/>
        </p:nvSpPr>
        <p:spPr>
          <a:xfrm>
            <a:off x="663267" y="1964163"/>
            <a:ext cx="8282770" cy="129179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8000" b="1" dirty="0">
                <a:solidFill>
                  <a:schemeClr val="bg1"/>
                </a:solidFill>
                <a:latin typeface="Arial" panose="020B0604020202020204" pitchFamily="34" charset="0"/>
                <a:cs typeface="Arial" panose="020B0604020202020204" pitchFamily="34" charset="0"/>
              </a:rPr>
              <a:t>Community Wellbeing Toolkit </a:t>
            </a:r>
          </a:p>
          <a:p>
            <a:r>
              <a:rPr lang="en-GB" sz="8000" b="1" dirty="0">
                <a:solidFill>
                  <a:schemeClr val="bg1"/>
                </a:solidFill>
                <a:latin typeface="Arial" panose="020B0604020202020204" pitchFamily="34" charset="0"/>
                <a:cs typeface="Arial" panose="020B0604020202020204" pitchFamily="34" charset="0"/>
              </a:rPr>
              <a:t>(User Guide)</a:t>
            </a:r>
          </a:p>
        </p:txBody>
      </p:sp>
      <p:sp>
        <p:nvSpPr>
          <p:cNvPr id="3" name="Subtitle 2">
            <a:extLst>
              <a:ext uri="{FF2B5EF4-FFF2-40B4-BE49-F238E27FC236}">
                <a16:creationId xmlns:a16="http://schemas.microsoft.com/office/drawing/2014/main" id="{15EFB5FC-846E-4090-9FF4-F22F116CF807}"/>
              </a:ext>
            </a:extLst>
          </p:cNvPr>
          <p:cNvSpPr txBox="1">
            <a:spLocks/>
          </p:cNvSpPr>
          <p:nvPr/>
        </p:nvSpPr>
        <p:spPr>
          <a:xfrm>
            <a:off x="791546" y="4827778"/>
            <a:ext cx="5095734" cy="1655762"/>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dirty="0">
                <a:solidFill>
                  <a:schemeClr val="bg1"/>
                </a:solidFill>
                <a:latin typeface="Arial" panose="020B0604020202020204" pitchFamily="34" charset="0"/>
                <a:cs typeface="Arial" panose="020B0604020202020204" pitchFamily="34" charset="0"/>
              </a:rPr>
              <a:t>Feeling Safe, </a:t>
            </a:r>
          </a:p>
          <a:p>
            <a:pPr marL="0" indent="0">
              <a:buNone/>
            </a:pPr>
            <a:r>
              <a:rPr lang="en-US" sz="3600" b="1" dirty="0">
                <a:solidFill>
                  <a:schemeClr val="bg1"/>
                </a:solidFill>
                <a:latin typeface="Arial" panose="020B0604020202020204" pitchFamily="34" charset="0"/>
                <a:cs typeface="Arial" panose="020B0604020202020204" pitchFamily="34" charset="0"/>
              </a:rPr>
              <a:t>Self Care, </a:t>
            </a:r>
          </a:p>
          <a:p>
            <a:pPr marL="0" indent="0">
              <a:buNone/>
            </a:pPr>
            <a:r>
              <a:rPr lang="en-US" sz="3600" b="1" dirty="0">
                <a:solidFill>
                  <a:schemeClr val="bg1"/>
                </a:solidFill>
                <a:latin typeface="Arial" panose="020B0604020202020204" pitchFamily="34" charset="0"/>
                <a:cs typeface="Arial" panose="020B0604020202020204" pitchFamily="34" charset="0"/>
              </a:rPr>
              <a:t>and Getting Support.</a:t>
            </a:r>
            <a:endParaRPr lang="en-GB" sz="3600"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58F8A973-D57D-D440-A406-4FF2ACC0F6A8}"/>
              </a:ext>
            </a:extLst>
          </p:cNvPr>
          <p:cNvSpPr txBox="1"/>
          <p:nvPr/>
        </p:nvSpPr>
        <p:spPr>
          <a:xfrm>
            <a:off x="10595728" y="6522339"/>
            <a:ext cx="1596272" cy="276999"/>
          </a:xfrm>
          <a:prstGeom prst="rect">
            <a:avLst/>
          </a:prstGeom>
          <a:noFill/>
        </p:spPr>
        <p:txBody>
          <a:bodyPr wrap="square" rtlCol="0">
            <a:spAutoFit/>
          </a:bodyPr>
          <a:lstStyle/>
          <a:p>
            <a:r>
              <a:rPr lang="en-US" sz="1200" dirty="0">
                <a:solidFill>
                  <a:schemeClr val="bg1">
                    <a:lumMod val="65000"/>
                  </a:schemeClr>
                </a:solidFill>
              </a:rPr>
              <a:t>Version 1 – 08/08/24</a:t>
            </a:r>
            <a:endParaRPr lang="en-GB" sz="1200" dirty="0">
              <a:solidFill>
                <a:schemeClr val="bg1">
                  <a:lumMod val="65000"/>
                </a:schemeClr>
              </a:solidFill>
            </a:endParaRPr>
          </a:p>
        </p:txBody>
      </p:sp>
    </p:spTree>
    <p:extLst>
      <p:ext uri="{BB962C8B-B14F-4D97-AF65-F5344CB8AC3E}">
        <p14:creationId xmlns:p14="http://schemas.microsoft.com/office/powerpoint/2010/main" val="1081288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40890928-50A0-602E-310F-CD39B63E42ED}"/>
              </a:ext>
            </a:extLst>
          </p:cNvPr>
          <p:cNvSpPr>
            <a:spLocks noGrp="1"/>
          </p:cNvSpPr>
          <p:nvPr>
            <p:ph type="title"/>
          </p:nvPr>
        </p:nvSpPr>
        <p:spPr/>
        <p:txBody>
          <a:bodyPr/>
          <a:lstStyle/>
          <a:p>
            <a:r>
              <a:rPr lang="en-US" dirty="0"/>
              <a:t>Why use this toolkit?</a:t>
            </a:r>
            <a:endParaRPr lang="en-GB" dirty="0"/>
          </a:p>
        </p:txBody>
      </p:sp>
      <p:sp>
        <p:nvSpPr>
          <p:cNvPr id="16" name="TextBox 15">
            <a:extLst>
              <a:ext uri="{FF2B5EF4-FFF2-40B4-BE49-F238E27FC236}">
                <a16:creationId xmlns:a16="http://schemas.microsoft.com/office/drawing/2014/main" id="{EE17FC23-D5CF-17FC-B868-0DC42B6ACEF7}"/>
              </a:ext>
            </a:extLst>
          </p:cNvPr>
          <p:cNvSpPr txBox="1"/>
          <p:nvPr/>
        </p:nvSpPr>
        <p:spPr>
          <a:xfrm>
            <a:off x="385482" y="1828799"/>
            <a:ext cx="11627224" cy="4524315"/>
          </a:xfrm>
          <a:prstGeom prst="rect">
            <a:avLst/>
          </a:prstGeom>
          <a:noFill/>
        </p:spPr>
        <p:txBody>
          <a:bodyPr wrap="square" rtlCol="0">
            <a:spAutoFit/>
          </a:bodyPr>
          <a:lstStyle/>
          <a:p>
            <a:pPr marL="285750" indent="-285750">
              <a:buFontTx/>
              <a:buChar char="-"/>
            </a:pPr>
            <a:r>
              <a:rPr lang="en-US" dirty="0"/>
              <a:t>The toolkit is designed to be used for </a:t>
            </a:r>
            <a:r>
              <a:rPr lang="en-US" b="1" dirty="0">
                <a:solidFill>
                  <a:srgbClr val="7030A0"/>
                </a:solidFill>
              </a:rPr>
              <a:t>anyone who may experience an emotional response to traumatic events </a:t>
            </a:r>
            <a:r>
              <a:rPr lang="en-US" dirty="0"/>
              <a:t>such as public outbreaks of violence, terror, hate crime or civil unrest.</a:t>
            </a:r>
          </a:p>
          <a:p>
            <a:pPr marL="285750" indent="-285750">
              <a:buFontTx/>
              <a:buChar char="-"/>
            </a:pPr>
            <a:r>
              <a:rPr lang="en-US" dirty="0"/>
              <a:t>There is a children and young people’s version and a version for adults – to reflect the way mental health and wellbeing support is set up in Liverpool.</a:t>
            </a:r>
          </a:p>
          <a:p>
            <a:pPr marL="285750" indent="-285750">
              <a:buFontTx/>
              <a:buChar char="-"/>
            </a:pPr>
            <a:r>
              <a:rPr lang="en-US" b="1" dirty="0">
                <a:solidFill>
                  <a:srgbClr val="7030A0"/>
                </a:solidFill>
              </a:rPr>
              <a:t>This is an important part of any incident response </a:t>
            </a:r>
            <a:r>
              <a:rPr lang="en-US" dirty="0">
                <a:solidFill>
                  <a:srgbClr val="7030A0"/>
                </a:solidFill>
              </a:rPr>
              <a:t>– </a:t>
            </a:r>
            <a:r>
              <a:rPr lang="en-US" dirty="0"/>
              <a:t>how</a:t>
            </a:r>
            <a:r>
              <a:rPr lang="en-US" dirty="0">
                <a:solidFill>
                  <a:srgbClr val="7030A0"/>
                </a:solidFill>
              </a:rPr>
              <a:t> </a:t>
            </a:r>
            <a:r>
              <a:rPr lang="en-US" dirty="0"/>
              <a:t>people are thinking and feeling will influence how they behave, access help and take care of themselves immediately after the event.  Fear and anxiety can cause health and wellbeing to quickly deteriorate particularly for the most vulnerable and for any group or community who may be particularly impacted or at risk.</a:t>
            </a:r>
          </a:p>
          <a:p>
            <a:pPr marL="285750" indent="-285750">
              <a:buFontTx/>
              <a:buChar char="-"/>
            </a:pPr>
            <a:r>
              <a:rPr lang="en-US" b="1" dirty="0">
                <a:solidFill>
                  <a:srgbClr val="7030A0"/>
                </a:solidFill>
              </a:rPr>
              <a:t>For some the emotional impact can be significant and lasting</a:t>
            </a:r>
            <a:r>
              <a:rPr lang="en-US" dirty="0">
                <a:solidFill>
                  <a:srgbClr val="7030A0"/>
                </a:solidFill>
              </a:rPr>
              <a:t> </a:t>
            </a:r>
            <a:r>
              <a:rPr lang="en-US" dirty="0"/>
              <a:t>- people with history of mental illness, substance use, previous or current trauma and especially those who are also isolated and lacking support are more likely to develop more severe symptoms and need additional help.</a:t>
            </a:r>
          </a:p>
          <a:p>
            <a:pPr marL="285750" indent="-285750">
              <a:buFontTx/>
              <a:buChar char="-"/>
            </a:pPr>
            <a:r>
              <a:rPr lang="en-US" b="1" dirty="0">
                <a:solidFill>
                  <a:srgbClr val="7030A0"/>
                </a:solidFill>
              </a:rPr>
              <a:t>The impact of a traumatic event may be particularly strong for those present </a:t>
            </a:r>
            <a:r>
              <a:rPr lang="en-US" dirty="0"/>
              <a:t>including witnesses, local business employees and first responders.  </a:t>
            </a:r>
          </a:p>
          <a:p>
            <a:pPr marL="285750" indent="-285750">
              <a:buFontTx/>
              <a:buChar char="-"/>
            </a:pPr>
            <a:r>
              <a:rPr lang="en-US" b="1" dirty="0">
                <a:solidFill>
                  <a:srgbClr val="7030A0"/>
                </a:solidFill>
              </a:rPr>
              <a:t>All employers should also be mindful </a:t>
            </a:r>
            <a:r>
              <a:rPr lang="en-US" dirty="0"/>
              <a:t>that employees may be impacted in many different ways, they may have been personally impacted, they may find it difficult or triggering to be involved in the response or anxious to attend their workplace.</a:t>
            </a:r>
            <a:endParaRPr lang="en-GB" dirty="0"/>
          </a:p>
        </p:txBody>
      </p:sp>
    </p:spTree>
    <p:extLst>
      <p:ext uri="{BB962C8B-B14F-4D97-AF65-F5344CB8AC3E}">
        <p14:creationId xmlns:p14="http://schemas.microsoft.com/office/powerpoint/2010/main" val="3966534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065E01-191A-029A-A3F1-DDE352B4C4D2}"/>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09265AC1-1D7A-EDFC-62CB-A60853B39125}"/>
              </a:ext>
            </a:extLst>
          </p:cNvPr>
          <p:cNvSpPr>
            <a:spLocks noGrp="1"/>
          </p:cNvSpPr>
          <p:nvPr>
            <p:ph type="title"/>
          </p:nvPr>
        </p:nvSpPr>
        <p:spPr/>
        <p:txBody>
          <a:bodyPr/>
          <a:lstStyle/>
          <a:p>
            <a:r>
              <a:rPr lang="en-GB" dirty="0"/>
              <a:t>How this toolkit helps?</a:t>
            </a:r>
          </a:p>
        </p:txBody>
      </p:sp>
      <p:sp>
        <p:nvSpPr>
          <p:cNvPr id="2" name="TextBox 1">
            <a:extLst>
              <a:ext uri="{FF2B5EF4-FFF2-40B4-BE49-F238E27FC236}">
                <a16:creationId xmlns:a16="http://schemas.microsoft.com/office/drawing/2014/main" id="{78CCA703-4B39-05C3-9629-7A868CD5E32E}"/>
              </a:ext>
            </a:extLst>
          </p:cNvPr>
          <p:cNvSpPr txBox="1"/>
          <p:nvPr/>
        </p:nvSpPr>
        <p:spPr>
          <a:xfrm>
            <a:off x="376517" y="1900517"/>
            <a:ext cx="11627224" cy="5078313"/>
          </a:xfrm>
          <a:prstGeom prst="rect">
            <a:avLst/>
          </a:prstGeom>
          <a:noFill/>
        </p:spPr>
        <p:txBody>
          <a:bodyPr wrap="square" rtlCol="0">
            <a:spAutoFit/>
          </a:bodyPr>
          <a:lstStyle/>
          <a:p>
            <a:pPr marL="285750" indent="-285750">
              <a:buFontTx/>
              <a:buChar char="-"/>
            </a:pPr>
            <a:r>
              <a:rPr lang="en-US" b="1" dirty="0">
                <a:solidFill>
                  <a:srgbClr val="7030A0"/>
                </a:solidFill>
              </a:rPr>
              <a:t>People vary significantly in their level of emotional literacy </a:t>
            </a:r>
            <a:r>
              <a:rPr lang="en-US" dirty="0"/>
              <a:t>which is the ability to understand and express feelings, </a:t>
            </a:r>
            <a:r>
              <a:rPr lang="en-US" dirty="0" err="1"/>
              <a:t>recognise</a:t>
            </a:r>
            <a:r>
              <a:rPr lang="en-US" dirty="0"/>
              <a:t> our own emotions, understanding the feelings of others, and managing emotions effectively.</a:t>
            </a:r>
          </a:p>
          <a:p>
            <a:pPr marL="285750" indent="-285750">
              <a:buFontTx/>
              <a:buChar char="-"/>
            </a:pPr>
            <a:r>
              <a:rPr lang="en-US" b="1" dirty="0">
                <a:solidFill>
                  <a:srgbClr val="7030A0"/>
                </a:solidFill>
              </a:rPr>
              <a:t>People also vary significantly in their knowledge or perspective on mental health </a:t>
            </a:r>
            <a:r>
              <a:rPr lang="en-US" dirty="0"/>
              <a:t>which is commonly misunderstood.</a:t>
            </a:r>
          </a:p>
          <a:p>
            <a:pPr marL="285750" indent="-285750">
              <a:buFontTx/>
              <a:buChar char="-"/>
            </a:pPr>
            <a:r>
              <a:rPr lang="en-US" b="1" dirty="0">
                <a:solidFill>
                  <a:srgbClr val="7030A0"/>
                </a:solidFill>
              </a:rPr>
              <a:t>These factors can make it very difficult for people to seek help or to offer to help</a:t>
            </a:r>
            <a:r>
              <a:rPr lang="en-US" dirty="0">
                <a:solidFill>
                  <a:srgbClr val="7030A0"/>
                </a:solidFill>
              </a:rPr>
              <a:t> </a:t>
            </a:r>
            <a:r>
              <a:rPr lang="en-US" dirty="0"/>
              <a:t>– even when they really want to.</a:t>
            </a:r>
          </a:p>
          <a:p>
            <a:pPr marL="285750" indent="-285750">
              <a:buFontTx/>
              <a:buChar char="-"/>
            </a:pPr>
            <a:endParaRPr lang="en-US" dirty="0"/>
          </a:p>
          <a:p>
            <a:pPr marL="285750" indent="-285750">
              <a:buFontTx/>
              <a:buChar char="-"/>
            </a:pPr>
            <a:r>
              <a:rPr lang="en-US" dirty="0"/>
              <a:t>This toolkit provides a </a:t>
            </a:r>
            <a:r>
              <a:rPr lang="en-US" b="1" dirty="0">
                <a:solidFill>
                  <a:srgbClr val="7030A0"/>
                </a:solidFill>
              </a:rPr>
              <a:t>simple and universal evidence-based guide </a:t>
            </a:r>
            <a:r>
              <a:rPr lang="en-US" dirty="0"/>
              <a:t>for connecting people with the information and help they may need to feel better following a difficult or traumatic event.</a:t>
            </a:r>
          </a:p>
          <a:p>
            <a:pPr marL="285750" indent="-285750">
              <a:buFontTx/>
              <a:buChar char="-"/>
            </a:pPr>
            <a:r>
              <a:rPr lang="en-US" b="1" dirty="0">
                <a:solidFill>
                  <a:srgbClr val="7030A0"/>
                </a:solidFill>
              </a:rPr>
              <a:t>It can make it easier</a:t>
            </a:r>
            <a:r>
              <a:rPr lang="en-US" dirty="0">
                <a:solidFill>
                  <a:srgbClr val="7030A0"/>
                </a:solidFill>
              </a:rPr>
              <a:t> </a:t>
            </a:r>
            <a:r>
              <a:rPr lang="en-US" dirty="0"/>
              <a:t>for workplaces, community workers, education settings etc. to do something quickly to let their people know that it’s understood that they may be struggling and connect them with some important sources of help.</a:t>
            </a:r>
          </a:p>
          <a:p>
            <a:pPr marL="285750" indent="-285750">
              <a:buFontTx/>
              <a:buChar char="-"/>
            </a:pPr>
            <a:r>
              <a:rPr lang="en-US" dirty="0"/>
              <a:t>There may be other sources of help and support that can be added to tailor this toolkit to work better for where you are, </a:t>
            </a:r>
            <a:r>
              <a:rPr lang="en-US" b="1" dirty="0">
                <a:solidFill>
                  <a:srgbClr val="7030A0"/>
                </a:solidFill>
              </a:rPr>
              <a:t>this includes informal support networks and activities that are good for wellbeing</a:t>
            </a:r>
            <a:r>
              <a:rPr lang="en-US" dirty="0"/>
              <a:t>.</a:t>
            </a:r>
          </a:p>
          <a:p>
            <a:pPr marL="285750" indent="-285750">
              <a:buFontTx/>
              <a:buChar char="-"/>
            </a:pPr>
            <a:r>
              <a:rPr lang="en-US" dirty="0"/>
              <a:t>It’s important to make sure that any formal source of mental health support that you recommend (e.g. therapeutic support) is </a:t>
            </a:r>
            <a:r>
              <a:rPr lang="en-US" b="1" dirty="0">
                <a:solidFill>
                  <a:srgbClr val="7030A0"/>
                </a:solidFill>
              </a:rPr>
              <a:t>accessible</a:t>
            </a:r>
            <a:r>
              <a:rPr lang="en-US" dirty="0"/>
              <a:t> (ideally free) and </a:t>
            </a:r>
            <a:r>
              <a:rPr lang="en-US" b="1" dirty="0">
                <a:solidFill>
                  <a:srgbClr val="7030A0"/>
                </a:solidFill>
              </a:rPr>
              <a:t>good quality </a:t>
            </a:r>
            <a:r>
              <a:rPr lang="en-US" dirty="0"/>
              <a:t>(ideally evidence based and part of a legitimate governing body).</a:t>
            </a:r>
          </a:p>
          <a:p>
            <a:pPr marL="285750" indent="-285750">
              <a:buFontTx/>
              <a:buChar char="-"/>
            </a:pPr>
            <a:endParaRPr lang="en-US" dirty="0"/>
          </a:p>
        </p:txBody>
      </p:sp>
    </p:spTree>
    <p:extLst>
      <p:ext uri="{BB962C8B-B14F-4D97-AF65-F5344CB8AC3E}">
        <p14:creationId xmlns:p14="http://schemas.microsoft.com/office/powerpoint/2010/main" val="2342430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CFEB22-6A4F-D74F-4A6B-127F2BE00E35}"/>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44AEE70C-82E7-6071-07B4-40D9EAC87BD9}"/>
              </a:ext>
            </a:extLst>
          </p:cNvPr>
          <p:cNvSpPr>
            <a:spLocks noGrp="1"/>
          </p:cNvSpPr>
          <p:nvPr>
            <p:ph type="title"/>
          </p:nvPr>
        </p:nvSpPr>
        <p:spPr/>
        <p:txBody>
          <a:bodyPr/>
          <a:lstStyle/>
          <a:p>
            <a:r>
              <a:rPr lang="en-US" dirty="0"/>
              <a:t>How to use this toolkit?</a:t>
            </a:r>
            <a:endParaRPr lang="en-GB" dirty="0"/>
          </a:p>
        </p:txBody>
      </p:sp>
      <p:sp>
        <p:nvSpPr>
          <p:cNvPr id="2" name="TextBox 1">
            <a:extLst>
              <a:ext uri="{FF2B5EF4-FFF2-40B4-BE49-F238E27FC236}">
                <a16:creationId xmlns:a16="http://schemas.microsoft.com/office/drawing/2014/main" id="{ABBC5F41-72B2-0B37-0476-18B0DB26FB85}"/>
              </a:ext>
            </a:extLst>
          </p:cNvPr>
          <p:cNvSpPr txBox="1"/>
          <p:nvPr/>
        </p:nvSpPr>
        <p:spPr>
          <a:xfrm>
            <a:off x="282388" y="1652227"/>
            <a:ext cx="11627224" cy="5078313"/>
          </a:xfrm>
          <a:prstGeom prst="rect">
            <a:avLst/>
          </a:prstGeom>
          <a:noFill/>
        </p:spPr>
        <p:txBody>
          <a:bodyPr wrap="square" rtlCol="0">
            <a:spAutoFit/>
          </a:bodyPr>
          <a:lstStyle/>
          <a:p>
            <a:pPr marL="285750" indent="-285750">
              <a:buFontTx/>
              <a:buChar char="-"/>
            </a:pPr>
            <a:r>
              <a:rPr lang="en-US" b="1" dirty="0">
                <a:solidFill>
                  <a:srgbClr val="7030A0"/>
                </a:solidFill>
              </a:rPr>
              <a:t>People will benefit from guidance to use this toolkit </a:t>
            </a:r>
            <a:r>
              <a:rPr lang="en-US" dirty="0"/>
              <a:t>– especially following a major event where it can be difficult to </a:t>
            </a:r>
            <a:r>
              <a:rPr lang="en-US" dirty="0" err="1"/>
              <a:t>prioritise</a:t>
            </a:r>
            <a:r>
              <a:rPr lang="en-US" dirty="0"/>
              <a:t> mental health alongside the other emergency responses.</a:t>
            </a:r>
          </a:p>
          <a:p>
            <a:pPr marL="285750" indent="-285750">
              <a:buFontTx/>
              <a:buChar char="-"/>
            </a:pPr>
            <a:r>
              <a:rPr lang="en-US" b="1" dirty="0">
                <a:solidFill>
                  <a:srgbClr val="7030A0"/>
                </a:solidFill>
              </a:rPr>
              <a:t>People you know or work with may struggle to know how to address mental health</a:t>
            </a:r>
            <a:r>
              <a:rPr lang="en-US" dirty="0">
                <a:solidFill>
                  <a:srgbClr val="7030A0"/>
                </a:solidFill>
              </a:rPr>
              <a:t> </a:t>
            </a:r>
            <a:r>
              <a:rPr lang="en-US" dirty="0"/>
              <a:t>– they will appreciate having this information to share.</a:t>
            </a:r>
          </a:p>
          <a:p>
            <a:pPr marL="285750" indent="-285750">
              <a:buFontTx/>
              <a:buChar char="-"/>
            </a:pPr>
            <a:r>
              <a:rPr lang="en-US" dirty="0"/>
              <a:t>Consider including an email that makes use of this toolkit as easy as possible.</a:t>
            </a:r>
          </a:p>
          <a:p>
            <a:endParaRPr lang="en-US" dirty="0"/>
          </a:p>
          <a:p>
            <a:pPr marL="285750" indent="-285750">
              <a:buFontTx/>
              <a:buChar char="-"/>
            </a:pPr>
            <a:r>
              <a:rPr lang="en-US" b="1" dirty="0">
                <a:solidFill>
                  <a:srgbClr val="7030A0"/>
                </a:solidFill>
              </a:rPr>
              <a:t>In your email/communication remind people:</a:t>
            </a:r>
          </a:p>
          <a:p>
            <a:endParaRPr lang="en-US" dirty="0"/>
          </a:p>
          <a:p>
            <a:pPr marL="742950" lvl="1" indent="-285750">
              <a:buFontTx/>
              <a:buChar char="-"/>
            </a:pPr>
            <a:r>
              <a:rPr lang="en-US" b="1" dirty="0">
                <a:solidFill>
                  <a:srgbClr val="7030A0"/>
                </a:solidFill>
              </a:rPr>
              <a:t>Mental health is an important part of responding to difficult events</a:t>
            </a:r>
            <a:r>
              <a:rPr lang="en-US" dirty="0">
                <a:solidFill>
                  <a:srgbClr val="7030A0"/>
                </a:solidFill>
              </a:rPr>
              <a:t> </a:t>
            </a:r>
            <a:r>
              <a:rPr lang="en-US" dirty="0"/>
              <a:t>– the mental health impact will likely be felt by the most people and for many it will be significant.</a:t>
            </a:r>
          </a:p>
          <a:p>
            <a:pPr marL="742950" lvl="1" indent="-285750">
              <a:buFontTx/>
              <a:buChar char="-"/>
            </a:pPr>
            <a:r>
              <a:rPr lang="en-US" b="1" dirty="0">
                <a:solidFill>
                  <a:srgbClr val="7030A0"/>
                </a:solidFill>
              </a:rPr>
              <a:t>Help is out there </a:t>
            </a:r>
            <a:r>
              <a:rPr lang="en-US" dirty="0"/>
              <a:t>- the impact will be significantly reduced if people are encouraged to open-up and support one another informally and know when and how to get help.</a:t>
            </a:r>
          </a:p>
          <a:p>
            <a:pPr marL="742950" lvl="1" indent="-285750">
              <a:buFontTx/>
              <a:buChar char="-"/>
            </a:pPr>
            <a:r>
              <a:rPr lang="en-US" b="1" dirty="0">
                <a:solidFill>
                  <a:srgbClr val="7030A0"/>
                </a:solidFill>
              </a:rPr>
              <a:t>Share as widely as possible, and as soon as possible </a:t>
            </a:r>
            <a:r>
              <a:rPr lang="en-US" b="1" dirty="0"/>
              <a:t>- </a:t>
            </a:r>
            <a:r>
              <a:rPr lang="en-US" dirty="0"/>
              <a:t>encourage everyone to spread this information across their networks, social media, friends and family – the information is designed to appeal universally to everyone, and the earlier people seek help and support the greater the impact will be.</a:t>
            </a:r>
          </a:p>
          <a:p>
            <a:endParaRPr lang="en-US" dirty="0"/>
          </a:p>
          <a:p>
            <a:pPr marL="800100" lvl="1" indent="-342900">
              <a:buFont typeface="+mj-lt"/>
              <a:buAutoNum type="arabicPeriod"/>
            </a:pPr>
            <a:endParaRPr lang="en-US" dirty="0"/>
          </a:p>
          <a:p>
            <a:pPr marL="285750" indent="-285750">
              <a:buFontTx/>
              <a:buChar char="-"/>
            </a:pPr>
            <a:endParaRPr lang="en-US" dirty="0"/>
          </a:p>
        </p:txBody>
      </p:sp>
    </p:spTree>
    <p:extLst>
      <p:ext uri="{BB962C8B-B14F-4D97-AF65-F5344CB8AC3E}">
        <p14:creationId xmlns:p14="http://schemas.microsoft.com/office/powerpoint/2010/main" val="3704994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Liverpool City Council">
      <a:dk1>
        <a:sysClr val="windowText" lastClr="000000"/>
      </a:dk1>
      <a:lt1>
        <a:sysClr val="window" lastClr="FFFFFF"/>
      </a:lt1>
      <a:dk2>
        <a:srgbClr val="44546A"/>
      </a:dk2>
      <a:lt2>
        <a:srgbClr val="E7E6E6"/>
      </a:lt2>
      <a:accent1>
        <a:srgbClr val="542581"/>
      </a:accent1>
      <a:accent2>
        <a:srgbClr val="7365A6"/>
      </a:accent2>
      <a:accent3>
        <a:srgbClr val="6C5AA2"/>
      </a:accent3>
      <a:accent4>
        <a:srgbClr val="54CCCD"/>
      </a:accent4>
      <a:accent5>
        <a:srgbClr val="BFD8DC"/>
      </a:accent5>
      <a:accent6>
        <a:srgbClr val="9FB3D1"/>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CC Corporate Deck" id="{16D4A05C-425D-42E4-A812-14A377E66232}" vid="{B57FE726-1B4A-4C50-A8FF-D02569BB338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CB46EB90A1994F89FBE167968FB18A" ma:contentTypeVersion="8" ma:contentTypeDescription="Create a new document." ma:contentTypeScope="" ma:versionID="0eb1d5f30e982b19d975b4e6156f6a83">
  <xsd:schema xmlns:xsd="http://www.w3.org/2001/XMLSchema" xmlns:xs="http://www.w3.org/2001/XMLSchema" xmlns:p="http://schemas.microsoft.com/office/2006/metadata/properties" xmlns:ns3="cf064e68-8f97-44b3-9bbe-457b36b69aac" xmlns:ns4="1198f371-7947-4c31-a6f0-d74241fe731b" targetNamespace="http://schemas.microsoft.com/office/2006/metadata/properties" ma:root="true" ma:fieldsID="1d6d27f1ad4a1aa7a7b991a696938726" ns3:_="" ns4:_="">
    <xsd:import namespace="cf064e68-8f97-44b3-9bbe-457b36b69aac"/>
    <xsd:import namespace="1198f371-7947-4c31-a6f0-d74241fe731b"/>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element ref="ns3:_activity"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064e68-8f97-44b3-9bbe-457b36b69a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_activity" ma:index="1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98f371-7947-4c31-a6f0-d74241fe731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f064e68-8f97-44b3-9bbe-457b36b69aac" xsi:nil="true"/>
  </documentManagement>
</p:properties>
</file>

<file path=customXml/itemProps1.xml><?xml version="1.0" encoding="utf-8"?>
<ds:datastoreItem xmlns:ds="http://schemas.openxmlformats.org/officeDocument/2006/customXml" ds:itemID="{D284690F-277B-4CF7-A02E-4841258058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064e68-8f97-44b3-9bbe-457b36b69aac"/>
    <ds:schemaRef ds:uri="1198f371-7947-4c31-a6f0-d74241fe73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78DDFA-3102-43CF-A11B-B0DE0FFD4415}">
  <ds:schemaRefs>
    <ds:schemaRef ds:uri="http://schemas.microsoft.com/sharepoint/v3/contenttype/forms"/>
  </ds:schemaRefs>
</ds:datastoreItem>
</file>

<file path=customXml/itemProps3.xml><?xml version="1.0" encoding="utf-8"?>
<ds:datastoreItem xmlns:ds="http://schemas.openxmlformats.org/officeDocument/2006/customXml" ds:itemID="{57F39D08-C395-414A-A7FF-8A156BA626E8}">
  <ds:schemaRefs>
    <ds:schemaRef ds:uri="cf064e68-8f97-44b3-9bbe-457b36b69aac"/>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1198f371-7947-4c31-a6f0-d74241fe731b"/>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92</TotalTime>
  <Words>705</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Aptos</vt:lpstr>
      <vt:lpstr>Aptos Display</vt:lpstr>
      <vt:lpstr>Arial</vt:lpstr>
      <vt:lpstr>Calibri</vt:lpstr>
      <vt:lpstr>Calibri Light</vt:lpstr>
      <vt:lpstr>Office Theme</vt:lpstr>
      <vt:lpstr>1_Office Theme</vt:lpstr>
      <vt:lpstr>PowerPoint Presentation</vt:lpstr>
      <vt:lpstr>Why use this toolkit?</vt:lpstr>
      <vt:lpstr>How this toolkit helps?</vt:lpstr>
      <vt:lpstr>How to use this toolkit?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Cook, Jayne</dc:creator>
  <cp:lastModifiedBy>McBrien, Chris</cp:lastModifiedBy>
  <cp:revision>10</cp:revision>
  <dcterms:created xsi:type="dcterms:W3CDTF">2025-05-27T11:16:32Z</dcterms:created>
  <dcterms:modified xsi:type="dcterms:W3CDTF">2025-05-27T13:11:36Z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a846320-6107-4951-9533-0dcc1ee88933_Enabled">
    <vt:lpwstr>true</vt:lpwstr>
  </property>
  <property fmtid="{D5CDD505-2E9C-101B-9397-08002B2CF9AE}" pid="3" name="MSIP_Label_fa846320-6107-4951-9533-0dcc1ee88933_SetDate">
    <vt:lpwstr>2025-05-27T11:31:10Z</vt:lpwstr>
  </property>
  <property fmtid="{D5CDD505-2E9C-101B-9397-08002B2CF9AE}" pid="4" name="MSIP_Label_fa846320-6107-4951-9533-0dcc1ee88933_Method">
    <vt:lpwstr>Standard</vt:lpwstr>
  </property>
  <property fmtid="{D5CDD505-2E9C-101B-9397-08002B2CF9AE}" pid="5" name="MSIP_Label_fa846320-6107-4951-9533-0dcc1ee88933_Name">
    <vt:lpwstr>Official</vt:lpwstr>
  </property>
  <property fmtid="{D5CDD505-2E9C-101B-9397-08002B2CF9AE}" pid="6" name="MSIP_Label_fa846320-6107-4951-9533-0dcc1ee88933_SiteId">
    <vt:lpwstr>270f62b3-8ca4-4d63-8a80-ffcb1f61fe04</vt:lpwstr>
  </property>
  <property fmtid="{D5CDD505-2E9C-101B-9397-08002B2CF9AE}" pid="7" name="MSIP_Label_fa846320-6107-4951-9533-0dcc1ee88933_ActionId">
    <vt:lpwstr>be480b15-76fb-4729-9713-25761bafd82b</vt:lpwstr>
  </property>
  <property fmtid="{D5CDD505-2E9C-101B-9397-08002B2CF9AE}" pid="8" name="MSIP_Label_fa846320-6107-4951-9533-0dcc1ee88933_ContentBits">
    <vt:lpwstr>4</vt:lpwstr>
  </property>
  <property fmtid="{D5CDD505-2E9C-101B-9397-08002B2CF9AE}" pid="9" name="MSIP_Label_fa846320-6107-4951-9533-0dcc1ee88933_Tag">
    <vt:lpwstr>10, 3, 0, 1</vt:lpwstr>
  </property>
  <property fmtid="{D5CDD505-2E9C-101B-9397-08002B2CF9AE}" pid="10" name="ClassificationWatermarkLocations">
    <vt:lpwstr>Office Theme:8</vt:lpwstr>
  </property>
  <property fmtid="{D5CDD505-2E9C-101B-9397-08002B2CF9AE}" pid="11" name="ClassificationWatermarkText">
    <vt:lpwstr>Official</vt:lpwstr>
  </property>
  <property fmtid="{D5CDD505-2E9C-101B-9397-08002B2CF9AE}" pid="12" name="ContentTypeId">
    <vt:lpwstr>0x010100B2CB46EB90A1994F89FBE167968FB18A</vt:lpwstr>
  </property>
</Properties>
</file>